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5" r:id="rId5"/>
    <p:sldId id="266" r:id="rId6"/>
    <p:sldId id="264" r:id="rId7"/>
    <p:sldId id="263" r:id="rId8"/>
    <p:sldId id="262" r:id="rId9"/>
    <p:sldId id="261" r:id="rId10"/>
    <p:sldId id="258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336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39340" y="1978660"/>
            <a:ext cx="7513320" cy="891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99510" y="3252617"/>
            <a:ext cx="4588705" cy="744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86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57752" y="3749808"/>
            <a:ext cx="285619" cy="276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79801" y="3749808"/>
            <a:ext cx="257057" cy="276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86314" y="4417261"/>
            <a:ext cx="238016" cy="276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41719" y="4417261"/>
            <a:ext cx="323702" cy="276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57752" y="5084713"/>
            <a:ext cx="276099" cy="276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9"/>
          <a:stretch/>
        </p:blipFill>
        <p:spPr>
          <a:xfrm>
            <a:off x="386862" y="683642"/>
            <a:ext cx="11418276" cy="4005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34323" y="1562150"/>
            <a:ext cx="254787" cy="264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96576" y="2884637"/>
            <a:ext cx="311407" cy="264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058" y="1016681"/>
            <a:ext cx="10941571" cy="3187031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1309942" y="1119257"/>
            <a:ext cx="301970" cy="381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91068" y="2441745"/>
            <a:ext cx="320844" cy="273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56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92" y="1153077"/>
            <a:ext cx="11672310" cy="4708667"/>
          </a:xfrm>
          <a:prstGeom prst="rect">
            <a:avLst/>
          </a:prstGeom>
        </p:spPr>
      </p:pic>
      <p:sp useBgFill="1">
        <p:nvSpPr>
          <p:cNvPr id="9" name="矩形 8"/>
          <p:cNvSpPr/>
          <p:nvPr/>
        </p:nvSpPr>
        <p:spPr bwMode="white">
          <a:xfrm>
            <a:off x="1113896" y="2713949"/>
            <a:ext cx="361785" cy="343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90062" y="4763436"/>
            <a:ext cx="285619" cy="289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7" y="1126892"/>
            <a:ext cx="11520000" cy="4176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79311" y="2118487"/>
            <a:ext cx="161851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0270" y="2785907"/>
            <a:ext cx="238016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0749" y="3443792"/>
            <a:ext cx="247537" cy="276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0270" y="4111212"/>
            <a:ext cx="238016" cy="276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50749" y="4778632"/>
            <a:ext cx="257057" cy="276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63" y="409171"/>
            <a:ext cx="3540345" cy="56399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366" y="409171"/>
            <a:ext cx="3625511" cy="6268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88044" y="916110"/>
            <a:ext cx="3832860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2023-07-10T09:12:00Z</dcterms:created>
  <dcterms:modified xsi:type="dcterms:W3CDTF">2023-07-16T03:02:51Z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