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15089" y="3534023"/>
            <a:ext cx="4918697" cy="8021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63495" y="2378710"/>
            <a:ext cx="7399655" cy="88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" y="1080000"/>
            <a:ext cx="11520000" cy="3999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49406" y="1926454"/>
            <a:ext cx="313138" cy="25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24528" y="2660731"/>
            <a:ext cx="247537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24528" y="3336827"/>
            <a:ext cx="247537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49406" y="3932808"/>
            <a:ext cx="313138" cy="270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4528" y="4669975"/>
            <a:ext cx="247537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881235" y="880110"/>
            <a:ext cx="1976755" cy="47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57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3369885"/>
            <a:ext cx="276099" cy="24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66677" y="3408050"/>
            <a:ext cx="199933" cy="152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89917" y="3369885"/>
            <a:ext cx="276099" cy="24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60760" y="3369885"/>
            <a:ext cx="276098" cy="24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98247" y="3408050"/>
            <a:ext cx="199933" cy="152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11966" y="3369885"/>
            <a:ext cx="276099" cy="24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07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4528" y="2061718"/>
            <a:ext cx="247537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24528" y="2738437"/>
            <a:ext cx="247537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24528" y="3405625"/>
            <a:ext cx="247537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3090" y="4082344"/>
            <a:ext cx="209454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4749531"/>
            <a:ext cx="209454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6"/>
          <a:stretch>
            <a:fillRect/>
          </a:stretch>
        </p:blipFill>
        <p:spPr>
          <a:xfrm>
            <a:off x="720090" y="1080135"/>
            <a:ext cx="11017250" cy="4031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2080751"/>
            <a:ext cx="209454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24528" y="2747918"/>
            <a:ext cx="247537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3424617"/>
            <a:ext cx="209454" cy="190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3090" y="4091784"/>
            <a:ext cx="209454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4528" y="4758952"/>
            <a:ext cx="247537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2023-07-10T09:12:00Z</dcterms:created>
  <dcterms:modified xsi:type="dcterms:W3CDTF">2023-07-16T02:43:35Z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