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5" r:id="rId5"/>
    <p:sldId id="264" r:id="rId6"/>
    <p:sldId id="263" r:id="rId7"/>
    <p:sldId id="261" r:id="rId8"/>
    <p:sldId id="260" r:id="rId9"/>
    <p:sldId id="258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955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60648" y="3566414"/>
            <a:ext cx="4846320" cy="8153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63495" y="2378710"/>
            <a:ext cx="7399655" cy="888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8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38710" y="1994285"/>
            <a:ext cx="323702" cy="276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67272" y="2613333"/>
            <a:ext cx="276099" cy="285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76793" y="3241904"/>
            <a:ext cx="257057" cy="276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67272" y="3860952"/>
            <a:ext cx="276099" cy="276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67272" y="4480000"/>
            <a:ext cx="276099" cy="285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803140"/>
            <a:ext cx="11520000" cy="510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54535" y="1690178"/>
            <a:ext cx="323702" cy="27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92618" y="2939663"/>
            <a:ext cx="257057" cy="27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92618" y="4809121"/>
            <a:ext cx="257057" cy="27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517390"/>
            <a:ext cx="11520000" cy="5731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449081" y="3244825"/>
            <a:ext cx="1608991" cy="314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48750" y="3826550"/>
            <a:ext cx="561719" cy="286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34370" y="4446422"/>
            <a:ext cx="837818" cy="286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48486" y="5075830"/>
            <a:ext cx="714049" cy="276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15130" y="5686165"/>
            <a:ext cx="2427768" cy="295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5" y="549140"/>
            <a:ext cx="100104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049354" y="4670519"/>
            <a:ext cx="670123" cy="314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55" y="516890"/>
            <a:ext cx="3891280" cy="5982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35" y="402590"/>
            <a:ext cx="3850640" cy="6097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55" y="184150"/>
            <a:ext cx="3752850" cy="648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2023-07-10T09:12:00Z</dcterms:created>
  <dcterms:modified xsi:type="dcterms:W3CDTF">2023-07-16T02:32:20Z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