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72" r:id="rId8"/>
    <p:sldId id="273" r:id="rId9"/>
    <p:sldId id="258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734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31065" y="3515019"/>
            <a:ext cx="4676233" cy="7654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63495" y="2378710"/>
            <a:ext cx="7399655" cy="888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9140"/>
            <a:ext cx="107505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61787" y="1233584"/>
            <a:ext cx="293198" cy="257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79557" y="2646917"/>
            <a:ext cx="257658" cy="257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97326" y="3598028"/>
            <a:ext cx="239889" cy="248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61787" y="5011362"/>
            <a:ext cx="293198" cy="257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0" y="577080"/>
            <a:ext cx="11520000" cy="570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80862" y="1329298"/>
            <a:ext cx="257057" cy="276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42780" y="2843256"/>
            <a:ext cx="314181" cy="276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42780" y="4366737"/>
            <a:ext cx="314181" cy="266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42780" y="5376042"/>
            <a:ext cx="314181" cy="276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080000"/>
            <a:ext cx="11520000" cy="3800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82767" y="2403973"/>
            <a:ext cx="257057" cy="266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373246" y="3489822"/>
            <a:ext cx="276099" cy="276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67924" y="4499471"/>
            <a:ext cx="323702" cy="276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721860"/>
            <a:ext cx="11520000" cy="5630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30701" y="5789918"/>
            <a:ext cx="790214" cy="333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10932" y="5789918"/>
            <a:ext cx="628363" cy="27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14998" y="5789918"/>
            <a:ext cx="647404" cy="27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71461" y="5789918"/>
            <a:ext cx="913983" cy="333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980254" y="5789918"/>
            <a:ext cx="609322" cy="333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88390" y="815340"/>
            <a:ext cx="4114800" cy="5397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502400" y="1283335"/>
            <a:ext cx="4098925" cy="4780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72260" y="1678305"/>
            <a:ext cx="3924300" cy="3307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576695" y="775335"/>
            <a:ext cx="3901440" cy="5501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2023-07-10T09:12:00Z</dcterms:created>
  <dcterms:modified xsi:type="dcterms:W3CDTF">2023-07-16T02:37:54Z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