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5" r:id="rId5"/>
    <p:sldId id="264" r:id="rId6"/>
    <p:sldId id="263" r:id="rId7"/>
    <p:sldId id="262" r:id="rId8"/>
    <p:sldId id="260" r:id="rId9"/>
    <p:sldId id="258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1051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01390" y="3572510"/>
            <a:ext cx="4960620" cy="790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63495" y="2378710"/>
            <a:ext cx="7399655" cy="888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75" y="608195"/>
            <a:ext cx="1054595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51661" y="1463467"/>
            <a:ext cx="209176" cy="253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859503" y="1463467"/>
            <a:ext cx="217891" cy="253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516798" y="2074376"/>
            <a:ext cx="261470" cy="253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859503" y="2074376"/>
            <a:ext cx="217891" cy="253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516798" y="2694013"/>
            <a:ext cx="261470" cy="253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833356" y="2694013"/>
            <a:ext cx="261470" cy="253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710845" y="5181600"/>
            <a:ext cx="2064355" cy="348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754423" y="5778500"/>
            <a:ext cx="2020777" cy="371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2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10" y="546600"/>
            <a:ext cx="11520000" cy="5693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119385" y="3126927"/>
            <a:ext cx="1132958" cy="552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719517" y="4878884"/>
            <a:ext cx="1218644" cy="828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485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118545" y="1689456"/>
            <a:ext cx="904462" cy="618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642842" y="3441645"/>
            <a:ext cx="1066314" cy="618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05" y="599305"/>
            <a:ext cx="11520000" cy="5659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625271" y="1752135"/>
            <a:ext cx="618842" cy="276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615751" y="2514337"/>
            <a:ext cx="628363" cy="276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663354" y="3381342"/>
            <a:ext cx="533157" cy="257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" y="165735"/>
            <a:ext cx="4002405" cy="6526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315" y="1437640"/>
            <a:ext cx="4605020" cy="4869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025" y="346710"/>
            <a:ext cx="3663950" cy="6287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2023-07-10T09:12:00Z</dcterms:created>
  <dcterms:modified xsi:type="dcterms:W3CDTF">2023-07-16T02:30:46Z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