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72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605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3495" y="2378710"/>
            <a:ext cx="7399655" cy="888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64137" y="3532889"/>
            <a:ext cx="4442460" cy="69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35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44409" y="2083981"/>
            <a:ext cx="3827101" cy="261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456940" y="2499360"/>
            <a:ext cx="1062355" cy="177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693035" y="3745230"/>
            <a:ext cx="1094740" cy="65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74235"/>
            <a:ext cx="10546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6237" y="1442235"/>
            <a:ext cx="235342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61371" y="2585507"/>
            <a:ext cx="296357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8804" y="3728780"/>
            <a:ext cx="252775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61371" y="4880780"/>
            <a:ext cx="296357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112561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1890" y="1460427"/>
            <a:ext cx="251170" cy="2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1890" y="3144692"/>
            <a:ext cx="251170" cy="2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61890" y="4828957"/>
            <a:ext cx="251170" cy="26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04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76793" y="2051389"/>
            <a:ext cx="247537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86314" y="2670411"/>
            <a:ext cx="238016" cy="28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6793" y="3917979"/>
            <a:ext cx="257057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86314" y="4546525"/>
            <a:ext cx="238016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86314" y="5175071"/>
            <a:ext cx="238016" cy="276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15" y="150495"/>
            <a:ext cx="3727450" cy="655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45" y="790440"/>
            <a:ext cx="3959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20" y="366395"/>
            <a:ext cx="4251325" cy="6184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2023-07-10T09:12:00Z</dcterms:created>
  <dcterms:modified xsi:type="dcterms:W3CDTF">2023-07-16T02:41:40Z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