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12192000" cy="6858000"/>
  <p:notesSz cx="6858000" cy="9144000"/>
  <p:custDataLst>
    <p:tags r:id="rId2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54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452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479669" y="1232512"/>
            <a:ext cx="218975" cy="209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36991" y="2919681"/>
            <a:ext cx="218975" cy="209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12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442578" y="2559761"/>
            <a:ext cx="199933" cy="210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94247" y="2559761"/>
            <a:ext cx="761652" cy="210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136264" y="2559761"/>
            <a:ext cx="771173" cy="210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67140" y="3132573"/>
            <a:ext cx="199933" cy="210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575206" y="3132573"/>
            <a:ext cx="780694" cy="210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069619" y="3132573"/>
            <a:ext cx="913983" cy="210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157619" y="3705384"/>
            <a:ext cx="218975" cy="210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442578" y="3705384"/>
            <a:ext cx="199933" cy="210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136264" y="3705384"/>
            <a:ext cx="780694" cy="210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502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500694" y="4132817"/>
            <a:ext cx="3741619" cy="753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75272" y="4132817"/>
            <a:ext cx="5655272" cy="753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6233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072264" y="3234018"/>
            <a:ext cx="733090" cy="1858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43438" y="3262611"/>
            <a:ext cx="3855867" cy="2478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99107" y="3234018"/>
            <a:ext cx="5150677" cy="3297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237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643173" y="2203798"/>
            <a:ext cx="5007867" cy="752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43173" y="4099018"/>
            <a:ext cx="6102743" cy="752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116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14743" y="2338099"/>
            <a:ext cx="6331239" cy="1229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097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24264" y="2270573"/>
            <a:ext cx="5845685" cy="13334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001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367074" y="2243761"/>
            <a:ext cx="3541685" cy="810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126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86247" y="1796371"/>
            <a:ext cx="5426776" cy="1346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716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24264" y="2272104"/>
            <a:ext cx="5293487" cy="1869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ChangeAspect="1"/>
          </p:cNvPicPr>
          <p:nvPr>
            <p:ph idx="4294967295"/>
          </p:nvPr>
        </p:nvPicPr>
        <p:blipFill>
          <a:blip r:embed="rId1"/>
          <a:stretch>
            <a:fillRect/>
          </a:stretch>
        </p:blipFill>
        <p:spPr>
          <a:xfrm>
            <a:off x="3719830" y="2493010"/>
            <a:ext cx="4587240" cy="127254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987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452760" y="2853010"/>
            <a:ext cx="3874909" cy="762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84727" y="3405884"/>
            <a:ext cx="771173" cy="209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52760" y="3911096"/>
            <a:ext cx="4988826" cy="810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560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9850314" y="1785422"/>
            <a:ext cx="199933" cy="209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00628" y="2366919"/>
            <a:ext cx="790214" cy="209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42644" y="2357387"/>
            <a:ext cx="790214" cy="219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926479" y="2938884"/>
            <a:ext cx="199933" cy="219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643504" y="3520381"/>
            <a:ext cx="923504" cy="209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450776" y="4092345"/>
            <a:ext cx="790214" cy="219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519404" y="4673842"/>
            <a:ext cx="913983" cy="219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669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061421" y="1870542"/>
            <a:ext cx="495074" cy="219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888727" y="2451543"/>
            <a:ext cx="637884" cy="219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72198" y="3032544"/>
            <a:ext cx="799735" cy="209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393322" y="3604020"/>
            <a:ext cx="790214" cy="219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385785" y="4185021"/>
            <a:ext cx="647404" cy="219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77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29123" y="1872178"/>
            <a:ext cx="637884" cy="2195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94975" y="1872178"/>
            <a:ext cx="199933" cy="209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60892" y="1872178"/>
            <a:ext cx="761652" cy="2195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726545" y="2454381"/>
            <a:ext cx="933024" cy="209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012165" y="3027040"/>
            <a:ext cx="647404" cy="2195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024330" y="3609243"/>
            <a:ext cx="466512" cy="209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865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460958" y="1786282"/>
            <a:ext cx="333223" cy="209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84462" y="2922061"/>
            <a:ext cx="799735" cy="209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884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230809" y="1890089"/>
            <a:ext cx="257057" cy="200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192727" y="2404734"/>
            <a:ext cx="295140" cy="266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230809" y="2967032"/>
            <a:ext cx="257057" cy="200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230809" y="3510268"/>
            <a:ext cx="257057" cy="190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192727" y="4568150"/>
            <a:ext cx="295140" cy="257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325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881190" y="1766357"/>
            <a:ext cx="257057" cy="209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069289" y="2843557"/>
            <a:ext cx="228495" cy="219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888066" y="3930290"/>
            <a:ext cx="209454" cy="209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758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088991" y="1308932"/>
            <a:ext cx="228495" cy="219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p="http://schemas.openxmlformats.org/presentationml/2006/main">
  <p:tag name="COMMONDATA" val="eyJoZGlkIjoiN2YzNjBkOTgyNWQ1YTMxYzM3MzMwNWFiODNmOWIzYWM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Arial</vt:lpstr>
      <vt:lpstr>宋体</vt:lpstr>
      <vt:lpstr>Wingdings</vt:lpstr>
      <vt:lpstr>Calibri</vt:lpstr>
      <vt:lpstr>微软雅黑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qzuser</cp:lastModifiedBy>
  <cp:revision>8</cp:revision>
  <dcterms:created xsi:type="dcterms:W3CDTF">2022-07-08T08:37:00Z</dcterms:created>
  <dcterms:modified xsi:type="dcterms:W3CDTF">2022-07-17T18:07:31Z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