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3223" y="2433591"/>
            <a:ext cx="1351933" cy="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2433591"/>
            <a:ext cx="1504264" cy="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6115" y="2433591"/>
            <a:ext cx="1485223" cy="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180" y="2900680"/>
            <a:ext cx="58356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1045" y="2900680"/>
            <a:ext cx="32004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4677" y="2900675"/>
            <a:ext cx="209454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7884" y="3062725"/>
            <a:ext cx="866380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3062725"/>
            <a:ext cx="875900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30515" y="2663190"/>
            <a:ext cx="124333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0826" y="3224775"/>
            <a:ext cx="209454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28264" y="3224775"/>
            <a:ext cx="34274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84198" y="3224775"/>
            <a:ext cx="199933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67206" y="3672794"/>
            <a:ext cx="209454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13685" y="3672794"/>
            <a:ext cx="333223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53223" y="3825312"/>
            <a:ext cx="1161520" cy="23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67206" y="3996894"/>
            <a:ext cx="218975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18743" y="3825312"/>
            <a:ext cx="1228165" cy="39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146115" y="3682327"/>
            <a:ext cx="1256727" cy="53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9685" y="2632744"/>
            <a:ext cx="142809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867" y="2632744"/>
            <a:ext cx="2170710" cy="5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5504" y="2870895"/>
            <a:ext cx="247537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2561" y="2889947"/>
            <a:ext cx="285619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9520" y="2632744"/>
            <a:ext cx="2170710" cy="5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5966" y="2956629"/>
            <a:ext cx="209454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75140" y="2956629"/>
            <a:ext cx="209454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17818" y="2956629"/>
            <a:ext cx="209454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12694" y="2956629"/>
            <a:ext cx="199933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3570" y="3509140"/>
            <a:ext cx="152330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9867" y="3671082"/>
            <a:ext cx="1028231" cy="38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75140" y="3833025"/>
            <a:ext cx="209454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89520" y="3509140"/>
            <a:ext cx="1904132" cy="5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62545" y="4385535"/>
            <a:ext cx="152330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94181" y="4385535"/>
            <a:ext cx="142809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19867" y="4547478"/>
            <a:ext cx="809256" cy="37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416040" y="4547235"/>
            <a:ext cx="69532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1917" y="2271119"/>
            <a:ext cx="1437619" cy="23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0132" y="2271119"/>
            <a:ext cx="1570909" cy="23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17" y="2833328"/>
            <a:ext cx="742611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0132" y="2833328"/>
            <a:ext cx="580760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3454" y="2872150"/>
            <a:ext cx="1770842" cy="22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2694" y="3405982"/>
            <a:ext cx="3018049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7074" y="2355989"/>
            <a:ext cx="2932363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7074" y="2908283"/>
            <a:ext cx="4617520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1939257"/>
            <a:ext cx="2361123" cy="27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493001"/>
            <a:ext cx="3094214" cy="27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3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4035822"/>
            <a:ext cx="3703537" cy="233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2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2546391"/>
            <a:ext cx="2970446" cy="159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0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301331"/>
            <a:ext cx="3855867" cy="79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3239" y="4161827"/>
            <a:ext cx="3265586" cy="79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792220" y="2493010"/>
            <a:ext cx="4495800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6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2000" y="1728359"/>
            <a:ext cx="152330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8115" y="1890448"/>
            <a:ext cx="352264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9719" y="1890448"/>
            <a:ext cx="628363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1454" y="1890448"/>
            <a:ext cx="199933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9669" y="2548342"/>
            <a:ext cx="323702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07305" y="2548342"/>
            <a:ext cx="199933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0628" y="2805779"/>
            <a:ext cx="352264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9702" y="2805779"/>
            <a:ext cx="295140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60628" y="2872522"/>
            <a:ext cx="352264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97785" y="2872522"/>
            <a:ext cx="209454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03504" y="3339722"/>
            <a:ext cx="1199603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145785" y="3339722"/>
            <a:ext cx="1209123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69884" y="3864130"/>
            <a:ext cx="199933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669090" y="3864130"/>
            <a:ext cx="361785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3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95265" y="1213485"/>
            <a:ext cx="33718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966" y="1375391"/>
            <a:ext cx="514115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082" y="1537380"/>
            <a:ext cx="199933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2023346"/>
            <a:ext cx="618842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842" y="2528371"/>
            <a:ext cx="637884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7355" y="3519361"/>
            <a:ext cx="342743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9966" y="3519361"/>
            <a:ext cx="476033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88264" y="3995799"/>
            <a:ext cx="904462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41520" y="4500823"/>
            <a:ext cx="476033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4869180"/>
            <a:ext cx="10972800" cy="92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5" name="文本框 14"/>
          <p:cNvSpPr txBox="1"/>
          <p:nvPr/>
        </p:nvSpPr>
        <p:spPr>
          <a:xfrm>
            <a:off x="7513320" y="4940935"/>
            <a:ext cx="5416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83840" y="5372735"/>
            <a:ext cx="4178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690827"/>
            <a:ext cx="295140" cy="2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7867" y="2206213"/>
            <a:ext cx="257057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87867" y="2692966"/>
            <a:ext cx="257057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49785" y="3160631"/>
            <a:ext cx="295140" cy="2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87867" y="4162770"/>
            <a:ext cx="257057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9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13884" y="1710900"/>
            <a:ext cx="266578" cy="21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564765"/>
            <a:ext cx="10972800" cy="371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5304155" y="2780665"/>
            <a:ext cx="3676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32400" y="4725035"/>
            <a:ext cx="3937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46314" y="1223128"/>
            <a:ext cx="228495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139150"/>
            <a:ext cx="228495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4652645"/>
            <a:ext cx="10972800" cy="133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文本框 7"/>
          <p:cNvSpPr txBox="1"/>
          <p:nvPr/>
        </p:nvSpPr>
        <p:spPr>
          <a:xfrm>
            <a:off x="1559560" y="5229225"/>
            <a:ext cx="3486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11180" y="2147570"/>
            <a:ext cx="26225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752" y="2309407"/>
            <a:ext cx="352264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082" y="2299876"/>
            <a:ext cx="599801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033" y="2309407"/>
            <a:ext cx="495074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26214" y="2471422"/>
            <a:ext cx="209454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49983" y="2919345"/>
            <a:ext cx="333223" cy="2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9752" y="3081360"/>
            <a:ext cx="342743" cy="2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3553" y="3071830"/>
            <a:ext cx="733090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3652" y="3081360"/>
            <a:ext cx="352264" cy="2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0865" y="3128645"/>
            <a:ext cx="44323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6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71570" y="1708785"/>
            <a:ext cx="37528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4099" y="1699381"/>
            <a:ext cx="199933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9966" y="1708910"/>
            <a:ext cx="199933" cy="20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4760" y="2023365"/>
            <a:ext cx="342743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8315" y="1918335"/>
            <a:ext cx="36639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85935" y="1951355"/>
            <a:ext cx="294640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61950" y="2518870"/>
            <a:ext cx="637884" cy="20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4462" y="2518870"/>
            <a:ext cx="495074" cy="20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64826" y="2518870"/>
            <a:ext cx="790214" cy="20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28000" y="3090606"/>
            <a:ext cx="733090" cy="2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08297" y="3090606"/>
            <a:ext cx="609322" cy="2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