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4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5702" y="1175499"/>
            <a:ext cx="4782006" cy="39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863094"/>
            <a:ext cx="7801719" cy="39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6132" y="2560239"/>
            <a:ext cx="5210672" cy="39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35360" y="3406701"/>
            <a:ext cx="4896317" cy="39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6782" y="4112341"/>
            <a:ext cx="1628930" cy="32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92868" y="4112341"/>
            <a:ext cx="2933980" cy="39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554" y="4808444"/>
            <a:ext cx="6229944" cy="390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3370674"/>
            <a:ext cx="3238809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4057877"/>
            <a:ext cx="6849128" cy="400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554" y="4754624"/>
            <a:ext cx="7582624" cy="39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21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224904" y="3837245"/>
            <a:ext cx="3875326" cy="80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6031" y="4979803"/>
            <a:ext cx="2272393" cy="38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9457" y="5669114"/>
            <a:ext cx="4997379" cy="38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0599" y="6348983"/>
            <a:ext cx="6383444" cy="38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8970" y="3055620"/>
            <a:ext cx="2766060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10" y="2132330"/>
            <a:ext cx="311658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6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950377" y="3969511"/>
            <a:ext cx="1124057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73464" y="4656128"/>
            <a:ext cx="1095479" cy="29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0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45680" y="2062706"/>
            <a:ext cx="1276471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754" y="4142609"/>
            <a:ext cx="1105005" cy="29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3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50421" y="2005542"/>
            <a:ext cx="676339" cy="29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3056" y="2692543"/>
            <a:ext cx="657287" cy="31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3100" y="3389086"/>
            <a:ext cx="685865" cy="31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70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997" y="1317623"/>
            <a:ext cx="4845281" cy="389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546" y="2011485"/>
            <a:ext cx="4037734" cy="397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997" y="6288712"/>
            <a:ext cx="5225303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5966" y="1966975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9693" y="1976512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5966" y="2148185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9693" y="2157722"/>
            <a:ext cx="104785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710" y="2319857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124" y="2405693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49539" y="2491530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01953" y="2577366"/>
            <a:ext cx="171466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54368" y="2672740"/>
            <a:ext cx="180992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06782" y="2758576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59197" y="2844412"/>
            <a:ext cx="180992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21137" y="2939786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25966" y="2319857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225966" y="2501067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225966" y="2682277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225966" y="2853950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073552" y="3025622"/>
            <a:ext cx="409614" cy="181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454588" y="2939786"/>
            <a:ext cx="180992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607003" y="2844412"/>
            <a:ext cx="180992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768943" y="2758576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2921358" y="2672740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073772" y="2577366"/>
            <a:ext cx="171466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3226187" y="2491530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3378601" y="2405693"/>
            <a:ext cx="180992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531016" y="2310320"/>
            <a:ext cx="180992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5198050" y="2377081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321887" y="2501067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445724" y="2625053"/>
            <a:ext cx="171466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5569561" y="2749039"/>
            <a:ext cx="171466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5693398" y="2873024"/>
            <a:ext cx="171466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5826760" y="3006548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6169693" y="2329395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6169693" y="2510604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6169693" y="2682277"/>
            <a:ext cx="104785" cy="13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6169693" y="2863487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39"/>
          <p:cNvSpPr/>
          <p:nvPr/>
        </p:nvSpPr>
        <p:spPr bwMode="white">
          <a:xfrm>
            <a:off x="5950597" y="3044697"/>
            <a:ext cx="542976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40"/>
          <p:cNvSpPr/>
          <p:nvPr/>
        </p:nvSpPr>
        <p:spPr bwMode="white">
          <a:xfrm>
            <a:off x="6455470" y="3006548"/>
            <a:ext cx="161940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2" name="Rectangle 41"/>
          <p:cNvSpPr/>
          <p:nvPr/>
        </p:nvSpPr>
        <p:spPr bwMode="white">
          <a:xfrm>
            <a:off x="6579307" y="2882562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42"/>
          <p:cNvSpPr/>
          <p:nvPr/>
        </p:nvSpPr>
        <p:spPr bwMode="white">
          <a:xfrm>
            <a:off x="6703144" y="2758576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4" name="Rectangle 43"/>
          <p:cNvSpPr/>
          <p:nvPr/>
        </p:nvSpPr>
        <p:spPr bwMode="white">
          <a:xfrm>
            <a:off x="6826981" y="2634590"/>
            <a:ext cx="171466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5" name="Rectangle 44"/>
          <p:cNvSpPr/>
          <p:nvPr/>
        </p:nvSpPr>
        <p:spPr bwMode="white">
          <a:xfrm>
            <a:off x="6960343" y="2510604"/>
            <a:ext cx="161940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6" name="Rectangle 45"/>
          <p:cNvSpPr/>
          <p:nvPr/>
        </p:nvSpPr>
        <p:spPr bwMode="white">
          <a:xfrm>
            <a:off x="7084180" y="2377081"/>
            <a:ext cx="161940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1225746" y="3645551"/>
            <a:ext cx="180992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8" name="Rectangle 47"/>
          <p:cNvSpPr/>
          <p:nvPr/>
        </p:nvSpPr>
        <p:spPr bwMode="white">
          <a:xfrm>
            <a:off x="1378160" y="3559715"/>
            <a:ext cx="180992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48"/>
          <p:cNvSpPr/>
          <p:nvPr/>
        </p:nvSpPr>
        <p:spPr bwMode="white">
          <a:xfrm>
            <a:off x="1540101" y="3473879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49"/>
          <p:cNvSpPr/>
          <p:nvPr/>
        </p:nvSpPr>
        <p:spPr bwMode="white">
          <a:xfrm>
            <a:off x="1692515" y="3378505"/>
            <a:ext cx="171466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50"/>
          <p:cNvSpPr/>
          <p:nvPr/>
        </p:nvSpPr>
        <p:spPr bwMode="white">
          <a:xfrm>
            <a:off x="1844930" y="3292669"/>
            <a:ext cx="171466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2" name="Rectangle 51"/>
          <p:cNvSpPr/>
          <p:nvPr/>
        </p:nvSpPr>
        <p:spPr bwMode="white">
          <a:xfrm>
            <a:off x="1997345" y="3197295"/>
            <a:ext cx="552502" cy="14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3" name="Rectangle 52"/>
          <p:cNvSpPr/>
          <p:nvPr/>
        </p:nvSpPr>
        <p:spPr bwMode="white">
          <a:xfrm>
            <a:off x="2225966" y="3388042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4" name="Rectangle 53"/>
          <p:cNvSpPr/>
          <p:nvPr/>
        </p:nvSpPr>
        <p:spPr bwMode="white">
          <a:xfrm>
            <a:off x="2225966" y="3569252"/>
            <a:ext cx="104785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5" name="Rectangle 54"/>
          <p:cNvSpPr/>
          <p:nvPr/>
        </p:nvSpPr>
        <p:spPr bwMode="white">
          <a:xfrm>
            <a:off x="2530796" y="3292669"/>
            <a:ext cx="180992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6" name="Rectangle 55"/>
          <p:cNvSpPr/>
          <p:nvPr/>
        </p:nvSpPr>
        <p:spPr bwMode="white">
          <a:xfrm>
            <a:off x="2683210" y="3378505"/>
            <a:ext cx="180992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7" name="Rectangle 56"/>
          <p:cNvSpPr/>
          <p:nvPr/>
        </p:nvSpPr>
        <p:spPr bwMode="white">
          <a:xfrm>
            <a:off x="2835625" y="3473879"/>
            <a:ext cx="180992" cy="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8" name="Rectangle 57"/>
          <p:cNvSpPr/>
          <p:nvPr/>
        </p:nvSpPr>
        <p:spPr bwMode="white">
          <a:xfrm>
            <a:off x="2997565" y="3559715"/>
            <a:ext cx="171466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9" name="Rectangle 58"/>
          <p:cNvSpPr/>
          <p:nvPr/>
        </p:nvSpPr>
        <p:spPr bwMode="white">
          <a:xfrm>
            <a:off x="3149980" y="3645551"/>
            <a:ext cx="171466" cy="9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0" name="Rectangle 59"/>
          <p:cNvSpPr/>
          <p:nvPr/>
        </p:nvSpPr>
        <p:spPr bwMode="white">
          <a:xfrm>
            <a:off x="5826760" y="3636014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" name="Rectangle 60"/>
          <p:cNvSpPr/>
          <p:nvPr/>
        </p:nvSpPr>
        <p:spPr bwMode="white">
          <a:xfrm>
            <a:off x="4797962" y="3225907"/>
            <a:ext cx="2838721" cy="295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2" name="Rectangle 61"/>
          <p:cNvSpPr/>
          <p:nvPr/>
        </p:nvSpPr>
        <p:spPr bwMode="white">
          <a:xfrm>
            <a:off x="5950597" y="3502491"/>
            <a:ext cx="542976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3" name="Rectangle 62"/>
          <p:cNvSpPr/>
          <p:nvPr/>
        </p:nvSpPr>
        <p:spPr bwMode="white">
          <a:xfrm>
            <a:off x="6455470" y="3636014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4" name="Rectangle 63"/>
          <p:cNvSpPr/>
          <p:nvPr/>
        </p:nvSpPr>
        <p:spPr bwMode="white">
          <a:xfrm>
            <a:off x="2225966" y="3750462"/>
            <a:ext cx="104785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5" name="Rectangle 64"/>
          <p:cNvSpPr/>
          <p:nvPr/>
        </p:nvSpPr>
        <p:spPr bwMode="white">
          <a:xfrm>
            <a:off x="5702923" y="3760000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6" name="Rectangle 65"/>
          <p:cNvSpPr/>
          <p:nvPr/>
        </p:nvSpPr>
        <p:spPr bwMode="white">
          <a:xfrm>
            <a:off x="6169693" y="3750462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7" name="Rectangle 66"/>
          <p:cNvSpPr/>
          <p:nvPr/>
        </p:nvSpPr>
        <p:spPr bwMode="white">
          <a:xfrm>
            <a:off x="6579307" y="3760000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8" name="Rectangle 67"/>
          <p:cNvSpPr/>
          <p:nvPr/>
        </p:nvSpPr>
        <p:spPr bwMode="white">
          <a:xfrm>
            <a:off x="2225966" y="3922135"/>
            <a:ext cx="104785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9" name="Rectangle 68"/>
          <p:cNvSpPr/>
          <p:nvPr/>
        </p:nvSpPr>
        <p:spPr bwMode="white">
          <a:xfrm>
            <a:off x="2225966" y="4093807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0" name="Rectangle 69"/>
          <p:cNvSpPr/>
          <p:nvPr/>
        </p:nvSpPr>
        <p:spPr bwMode="white">
          <a:xfrm>
            <a:off x="5321887" y="4131957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1" name="Rectangle 70"/>
          <p:cNvSpPr/>
          <p:nvPr/>
        </p:nvSpPr>
        <p:spPr bwMode="white">
          <a:xfrm>
            <a:off x="5445724" y="4007971"/>
            <a:ext cx="161940" cy="11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2" name="Rectangle 71"/>
          <p:cNvSpPr/>
          <p:nvPr/>
        </p:nvSpPr>
        <p:spPr bwMode="white">
          <a:xfrm>
            <a:off x="5579087" y="3883985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3" name="Rectangle 72"/>
          <p:cNvSpPr/>
          <p:nvPr/>
        </p:nvSpPr>
        <p:spPr bwMode="white">
          <a:xfrm>
            <a:off x="6169693" y="3931672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4" name="Rectangle 73"/>
          <p:cNvSpPr/>
          <p:nvPr/>
        </p:nvSpPr>
        <p:spPr bwMode="white">
          <a:xfrm>
            <a:off x="6169693" y="4103345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5" name="Rectangle 74"/>
          <p:cNvSpPr/>
          <p:nvPr/>
        </p:nvSpPr>
        <p:spPr bwMode="white">
          <a:xfrm>
            <a:off x="6703144" y="3883985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6" name="Rectangle 75"/>
          <p:cNvSpPr/>
          <p:nvPr/>
        </p:nvSpPr>
        <p:spPr bwMode="white">
          <a:xfrm>
            <a:off x="6826981" y="4007971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7" name="Rectangle 76"/>
          <p:cNvSpPr/>
          <p:nvPr/>
        </p:nvSpPr>
        <p:spPr bwMode="white">
          <a:xfrm>
            <a:off x="6960343" y="4131957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8" name="Rectangle 77"/>
          <p:cNvSpPr/>
          <p:nvPr/>
        </p:nvSpPr>
        <p:spPr bwMode="white">
          <a:xfrm>
            <a:off x="2225966" y="4275017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9" name="Rectangle 78"/>
          <p:cNvSpPr/>
          <p:nvPr/>
        </p:nvSpPr>
        <p:spPr bwMode="white">
          <a:xfrm>
            <a:off x="5198050" y="4265480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0" name="Rectangle 79"/>
          <p:cNvSpPr/>
          <p:nvPr/>
        </p:nvSpPr>
        <p:spPr bwMode="white">
          <a:xfrm>
            <a:off x="6169693" y="4275017"/>
            <a:ext cx="104785" cy="13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1" name="Rectangle 80"/>
          <p:cNvSpPr/>
          <p:nvPr/>
        </p:nvSpPr>
        <p:spPr bwMode="white">
          <a:xfrm>
            <a:off x="7084180" y="4255943"/>
            <a:ext cx="161940" cy="1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2" name="Rectangle 81"/>
          <p:cNvSpPr/>
          <p:nvPr/>
        </p:nvSpPr>
        <p:spPr bwMode="white">
          <a:xfrm>
            <a:off x="2225966" y="4446690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3" name="Rectangle 82"/>
          <p:cNvSpPr/>
          <p:nvPr/>
        </p:nvSpPr>
        <p:spPr bwMode="white">
          <a:xfrm>
            <a:off x="6169693" y="4465765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4" name="Rectangle 83"/>
          <p:cNvSpPr/>
          <p:nvPr/>
        </p:nvSpPr>
        <p:spPr bwMode="white">
          <a:xfrm>
            <a:off x="2225966" y="4627900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5" name="Rectangle 84"/>
          <p:cNvSpPr/>
          <p:nvPr/>
        </p:nvSpPr>
        <p:spPr bwMode="white">
          <a:xfrm>
            <a:off x="6169693" y="4637437"/>
            <a:ext cx="104785" cy="12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1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