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58"/>
        <p:guide pos="2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5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4710" y="1346995"/>
            <a:ext cx="4753428" cy="381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4710" y="2109839"/>
            <a:ext cx="4553384" cy="390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872682"/>
            <a:ext cx="6258522" cy="390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6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7554" y="4389098"/>
            <a:ext cx="4734377" cy="390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0035" y="4389098"/>
            <a:ext cx="1476515" cy="390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606" y="5152003"/>
            <a:ext cx="609658" cy="371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92471" y="5142467"/>
            <a:ext cx="5553605" cy="4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7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5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318296"/>
            <a:ext cx="4400970" cy="39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080843"/>
            <a:ext cx="6058478" cy="400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4368" y="2881518"/>
            <a:ext cx="1705137" cy="31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605938"/>
            <a:ext cx="5448820" cy="400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1740" y="3068955"/>
            <a:ext cx="4160520" cy="822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10" y="2204720"/>
            <a:ext cx="3116580" cy="7543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7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940410" y="3417237"/>
            <a:ext cx="447717" cy="29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07488" y="3627111"/>
            <a:ext cx="438191" cy="37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46121" y="3627111"/>
            <a:ext cx="438191" cy="37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78381" y="4600165"/>
            <a:ext cx="466769" cy="29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88039" y="2110663"/>
            <a:ext cx="257199" cy="29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07400" y="2110663"/>
            <a:ext cx="180992" cy="28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2923" y="2101119"/>
            <a:ext cx="438191" cy="30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6235" y="2444115"/>
            <a:ext cx="433070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0060" y="2433955"/>
            <a:ext cx="477520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98160" y="2407285"/>
            <a:ext cx="64770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02262" y="3274930"/>
            <a:ext cx="857331" cy="30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64776" y="3274930"/>
            <a:ext cx="885909" cy="30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65084" y="3274930"/>
            <a:ext cx="885909" cy="30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73993" y="4105187"/>
            <a:ext cx="838280" cy="32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55558" y="4105187"/>
            <a:ext cx="847805" cy="32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0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78954" y="2005261"/>
            <a:ext cx="466769" cy="30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6749" y="2711130"/>
            <a:ext cx="466769" cy="30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87819" y="3426538"/>
            <a:ext cx="885909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2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54853" y="2653030"/>
            <a:ext cx="885909" cy="295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8116" y="4779005"/>
            <a:ext cx="857331" cy="295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49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07003" y="2672187"/>
            <a:ext cx="476295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1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64026" y="4411024"/>
            <a:ext cx="3362646" cy="39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25746" y="5107772"/>
            <a:ext cx="5677442" cy="39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4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