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014580"/>
            <a:ext cx="1609878" cy="37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733" y="2500943"/>
            <a:ext cx="409614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2739356"/>
            <a:ext cx="409614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733" y="2939624"/>
            <a:ext cx="390562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733" y="3387841"/>
            <a:ext cx="400088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4864" y="3416450"/>
            <a:ext cx="247673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8425" y="3635791"/>
            <a:ext cx="257199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4147" y="3826521"/>
            <a:ext cx="247673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78910" y="4084008"/>
            <a:ext cx="247673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4147" y="4265202"/>
            <a:ext cx="247673" cy="29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82901" y="3054062"/>
            <a:ext cx="657287" cy="272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74346" y="3721620"/>
            <a:ext cx="647761" cy="2059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4621" y="4722956"/>
            <a:ext cx="266725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78381" y="3950496"/>
            <a:ext cx="657287" cy="183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73861" y="4341494"/>
            <a:ext cx="657287" cy="144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69340" y="4398713"/>
            <a:ext cx="657287" cy="138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4147" y="5161636"/>
            <a:ext cx="238147" cy="27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4147" y="5600317"/>
            <a:ext cx="247673" cy="286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35228" y="5838730"/>
            <a:ext cx="2067122" cy="36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426231" y="5829194"/>
            <a:ext cx="2076648" cy="36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645768" y="5838730"/>
            <a:ext cx="790650" cy="352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750773" y="5848267"/>
            <a:ext cx="762072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4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19973" y="2981083"/>
            <a:ext cx="671215" cy="46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3118" y="3614778"/>
            <a:ext cx="765753" cy="29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9726" y="3028374"/>
            <a:ext cx="510502" cy="251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8290" y="5128078"/>
            <a:ext cx="727938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1060" y="1299553"/>
            <a:ext cx="666813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4086932"/>
            <a:ext cx="257199" cy="2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670" y="3212465"/>
            <a:ext cx="604266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276475"/>
            <a:ext cx="40538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569340" y="3911195"/>
            <a:ext cx="295303" cy="31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36110" y="2664501"/>
            <a:ext cx="276251" cy="30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02571" y="1270542"/>
            <a:ext cx="342932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1966512"/>
            <a:ext cx="1600352" cy="371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2433599"/>
            <a:ext cx="45724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020" y="2986477"/>
            <a:ext cx="447717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2108" y="3339176"/>
            <a:ext cx="457243" cy="29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020" y="3539356"/>
            <a:ext cx="447717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072" y="4101767"/>
            <a:ext cx="428665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2560" y="3644212"/>
            <a:ext cx="4477177" cy="167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74037" y="4359141"/>
            <a:ext cx="390562" cy="27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8072" y="4654645"/>
            <a:ext cx="428665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59902" y="4845293"/>
            <a:ext cx="428665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3805" y="5217056"/>
            <a:ext cx="24767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4280" y="5769935"/>
            <a:ext cx="24767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83210" y="6046374"/>
            <a:ext cx="381036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69076" y="6046374"/>
            <a:ext cx="381036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98094" y="6017777"/>
            <a:ext cx="419140" cy="12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978293" y="6160763"/>
            <a:ext cx="428665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64158" y="6303749"/>
            <a:ext cx="419140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378601" y="6170295"/>
            <a:ext cx="361984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350024" y="6313281"/>
            <a:ext cx="419140" cy="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035889" y="6036842"/>
            <a:ext cx="419140" cy="33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712229" y="6036842"/>
            <a:ext cx="428665" cy="33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388568" y="6151231"/>
            <a:ext cx="428665" cy="22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103012" y="6027310"/>
            <a:ext cx="381036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826981" y="6017777"/>
            <a:ext cx="781124" cy="35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3122" y="1432790"/>
            <a:ext cx="447717" cy="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1299302"/>
            <a:ext cx="390562" cy="36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249" y="3425582"/>
            <a:ext cx="466769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54500" y="5044016"/>
            <a:ext cx="857331" cy="390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