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8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1892297"/>
            <a:ext cx="3705578" cy="39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2542135"/>
            <a:ext cx="7068224" cy="40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9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0156" y="1929008"/>
            <a:ext cx="828754" cy="38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07223" y="3062449"/>
            <a:ext cx="457243" cy="3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5" y="3596185"/>
            <a:ext cx="45724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0674" y="5731131"/>
            <a:ext cx="438191" cy="29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2284" y="5731131"/>
            <a:ext cx="24767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7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32868"/>
            <a:ext cx="3334068" cy="39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1232868"/>
            <a:ext cx="3057816" cy="39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1892114"/>
            <a:ext cx="3981830" cy="39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560914"/>
            <a:ext cx="4391444" cy="40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78557" y="2675565"/>
            <a:ext cx="285777" cy="4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220160"/>
            <a:ext cx="2924454" cy="40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11964" y="3229714"/>
            <a:ext cx="3105446" cy="37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3212465"/>
            <a:ext cx="540258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2204720"/>
            <a:ext cx="40538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35404" y="3826983"/>
            <a:ext cx="4058037" cy="40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78160" y="4504190"/>
            <a:ext cx="2533891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9726" y="5171860"/>
            <a:ext cx="838280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45327" y="5906296"/>
            <a:ext cx="866857" cy="38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4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2636179"/>
            <a:ext cx="7334950" cy="400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160" y="3314025"/>
            <a:ext cx="3153076" cy="400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873" y="2633615"/>
            <a:ext cx="7325424" cy="39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3319875"/>
            <a:ext cx="1895656" cy="39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3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9539" y="2634590"/>
            <a:ext cx="2724410" cy="39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0156" y="2663202"/>
            <a:ext cx="1171686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7576" y="2663202"/>
            <a:ext cx="1171686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5470" y="2644128"/>
            <a:ext cx="1409834" cy="38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3311743"/>
            <a:ext cx="1609878" cy="40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925" y="3988896"/>
            <a:ext cx="5667916" cy="40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8679" y="2605513"/>
            <a:ext cx="4620066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3282460"/>
            <a:ext cx="4829636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68723" y="4095334"/>
            <a:ext cx="3600793" cy="381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4868252"/>
            <a:ext cx="295303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4782372"/>
            <a:ext cx="1162160" cy="32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0057" y="5412157"/>
            <a:ext cx="5925115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