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9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319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950156" y="1911596"/>
            <a:ext cx="828754" cy="391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930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139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3322139"/>
            <a:ext cx="2905402" cy="391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21402" y="3322139"/>
            <a:ext cx="4858213" cy="391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5184" y="4009093"/>
            <a:ext cx="3762734" cy="381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17014" y="3999552"/>
            <a:ext cx="3162601" cy="400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25658" y="4686505"/>
            <a:ext cx="7153958" cy="400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35184" y="5373459"/>
            <a:ext cx="2705358" cy="391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66900" y="3124200"/>
            <a:ext cx="5410200" cy="609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080" y="2132330"/>
            <a:ext cx="4053840" cy="7010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683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7379484" y="3252169"/>
            <a:ext cx="866857" cy="400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87863" y="3966699"/>
            <a:ext cx="857331" cy="390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997786" y="4681228"/>
            <a:ext cx="857331" cy="390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387907" y="5386230"/>
            <a:ext cx="3791312" cy="400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728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140895" y="1938083"/>
            <a:ext cx="2095700" cy="400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68987" y="4826962"/>
            <a:ext cx="438191" cy="295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17058" y="6304772"/>
            <a:ext cx="466769" cy="305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892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084180" y="2176142"/>
            <a:ext cx="276251" cy="305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895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124450"/>
            <a:ext cx="8640000" cy="3382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732270" y="1340485"/>
            <a:ext cx="267335" cy="295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095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397433" y="3398906"/>
            <a:ext cx="476295" cy="305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59241" y="5460156"/>
            <a:ext cx="476295" cy="295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955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30399" y="2665423"/>
            <a:ext cx="7258743" cy="391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59109" y="3353077"/>
            <a:ext cx="6639558" cy="391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68635" y="4040730"/>
            <a:ext cx="1867078" cy="391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45283" y="4040730"/>
            <a:ext cx="2067122" cy="391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qzuser</cp:lastModifiedBy>
  <cp:revision>7</cp:revision>
  <dcterms:created xsi:type="dcterms:W3CDTF">2022-07-08T08:37:00Z</dcterms:created>
  <dcterms:modified xsi:type="dcterms:W3CDTF">2022-07-17T17:11:59Z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