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0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1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21314" y="1203993"/>
            <a:ext cx="171466" cy="286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702" y="1432905"/>
            <a:ext cx="1000220" cy="286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73552" y="1394753"/>
            <a:ext cx="4801058" cy="381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73552" y="1661817"/>
            <a:ext cx="1495567" cy="29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50112" y="2319938"/>
            <a:ext cx="180992" cy="29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4280" y="2548850"/>
            <a:ext cx="3553164" cy="29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55073" y="2510698"/>
            <a:ext cx="2219536" cy="391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11876" y="2777762"/>
            <a:ext cx="1495567" cy="29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7896" y="3397732"/>
            <a:ext cx="7715986" cy="391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5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1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92471" y="1261260"/>
            <a:ext cx="180992" cy="28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1480680"/>
            <a:ext cx="628710" cy="295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4235" y="1442520"/>
            <a:ext cx="7077750" cy="391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4710" y="1709640"/>
            <a:ext cx="1505093" cy="295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68679" y="2377441"/>
            <a:ext cx="276251" cy="28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2606402"/>
            <a:ext cx="1971863" cy="295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87863" y="2673182"/>
            <a:ext cx="285777" cy="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87863" y="2759042"/>
            <a:ext cx="285777" cy="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521270" y="2568242"/>
            <a:ext cx="1886130" cy="381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263850" y="2835362"/>
            <a:ext cx="895435" cy="295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77896" y="3455463"/>
            <a:ext cx="5867960" cy="391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3212465"/>
            <a:ext cx="577596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65" y="2132330"/>
            <a:ext cx="2903220" cy="830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3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5626716" y="4789927"/>
            <a:ext cx="276251" cy="305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87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59814" y="2817207"/>
            <a:ext cx="342932" cy="295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0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21843" y="2711530"/>
            <a:ext cx="276251" cy="305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2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397874" y="3566977"/>
            <a:ext cx="180992" cy="285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5658" y="3786136"/>
            <a:ext cx="4439073" cy="304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02835" y="3757551"/>
            <a:ext cx="1743241" cy="390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40586" y="4024353"/>
            <a:ext cx="1514619" cy="304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6132" y="4719944"/>
            <a:ext cx="6925336" cy="400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1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311700" y="4214448"/>
            <a:ext cx="171466" cy="28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6606" y="4433573"/>
            <a:ext cx="800176" cy="30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07135" y="4404992"/>
            <a:ext cx="4134244" cy="390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44650" y="4472940"/>
            <a:ext cx="1524000" cy="49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6132" y="5367239"/>
            <a:ext cx="3048291" cy="390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1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0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11744" y="1308835"/>
            <a:ext cx="171466" cy="286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1528137"/>
            <a:ext cx="2772039" cy="295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97565" y="1499532"/>
            <a:ext cx="1714663" cy="390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83122" y="1766507"/>
            <a:ext cx="666813" cy="295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11744" y="2338597"/>
            <a:ext cx="171466" cy="286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2557899"/>
            <a:ext cx="2772039" cy="295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97565" y="2529294"/>
            <a:ext cx="1714663" cy="38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83122" y="2796269"/>
            <a:ext cx="666813" cy="295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511744" y="3368359"/>
            <a:ext cx="171466" cy="286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7896" y="3587661"/>
            <a:ext cx="2772039" cy="295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97565" y="3749753"/>
            <a:ext cx="295303" cy="3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997565" y="3559056"/>
            <a:ext cx="1714663" cy="38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273596" y="3826031"/>
            <a:ext cx="676339" cy="295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416485" y="4398121"/>
            <a:ext cx="180992" cy="286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77896" y="4588818"/>
            <a:ext cx="4353340" cy="38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902747" y="4617423"/>
            <a:ext cx="1247894" cy="305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493574" y="4617423"/>
            <a:ext cx="1257420" cy="305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197389" y="4855793"/>
            <a:ext cx="647761" cy="295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77896" y="5475558"/>
            <a:ext cx="5020154" cy="390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2022-07-17T17:02:41Z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