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5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16220" y="3568152"/>
            <a:ext cx="3105446" cy="32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813" y="4407069"/>
            <a:ext cx="295303" cy="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813" y="4302205"/>
            <a:ext cx="1800396" cy="390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606" y="5055324"/>
            <a:ext cx="3334068" cy="390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3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797080" y="4129762"/>
            <a:ext cx="3486482" cy="324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88260" y="4215537"/>
            <a:ext cx="295303" cy="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21667" y="4110701"/>
            <a:ext cx="1476515" cy="3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6132" y="4863611"/>
            <a:ext cx="4991576" cy="38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3670" y="3108960"/>
            <a:ext cx="375666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10" y="2204720"/>
            <a:ext cx="4716780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4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702703" y="3199867"/>
            <a:ext cx="400088" cy="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74125" y="3476787"/>
            <a:ext cx="447717" cy="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68811" y="3887392"/>
            <a:ext cx="838280" cy="32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9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64908" y="1308793"/>
            <a:ext cx="476295" cy="2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1237" y="1995175"/>
            <a:ext cx="409614" cy="2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8160" y="3348872"/>
            <a:ext cx="438191" cy="371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73949" y="4073386"/>
            <a:ext cx="666813" cy="29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4796790"/>
            <a:ext cx="8229600" cy="1342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矩形 2"/>
          <p:cNvSpPr/>
          <p:nvPr/>
        </p:nvSpPr>
        <p:spPr>
          <a:xfrm>
            <a:off x="1619885" y="5588635"/>
            <a:ext cx="431800" cy="43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5658" y="4711037"/>
            <a:ext cx="3562690" cy="39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7488" y="4711037"/>
            <a:ext cx="3762734" cy="390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44798" y="2091281"/>
            <a:ext cx="2933980" cy="391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339" y="2892675"/>
            <a:ext cx="295303" cy="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2339" y="2787730"/>
            <a:ext cx="1609878" cy="391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6132" y="3474639"/>
            <a:ext cx="4019933" cy="391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40410" y="4190168"/>
            <a:ext cx="371510" cy="4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35316" y="4161547"/>
            <a:ext cx="2114751" cy="391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9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36066" y="3321011"/>
            <a:ext cx="381036" cy="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3292402"/>
            <a:ext cx="4639117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5316" y="3969474"/>
            <a:ext cx="2800617" cy="38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11832" y="4703763"/>
            <a:ext cx="1105005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5342689"/>
            <a:ext cx="4829636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70848"/>
            <a:ext cx="6058478" cy="40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024702"/>
            <a:ext cx="7715986" cy="40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826267"/>
            <a:ext cx="2143329" cy="305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532408"/>
            <a:ext cx="4200926" cy="40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2022-07-17T17:50:37Z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