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6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44710" y="3570277"/>
            <a:ext cx="4762954" cy="391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132" y="4295416"/>
            <a:ext cx="6144211" cy="400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5658" y="5030095"/>
            <a:ext cx="7687409" cy="391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8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7080" y="2785424"/>
            <a:ext cx="5201146" cy="400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606" y="3519042"/>
            <a:ext cx="3972304" cy="39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4842" y="4262188"/>
            <a:ext cx="1971863" cy="381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6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51654"/>
            <a:ext cx="1047850" cy="39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4886" y="1289800"/>
            <a:ext cx="2038544" cy="295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4886" y="2024100"/>
            <a:ext cx="1076427" cy="295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11479" y="2729790"/>
            <a:ext cx="2143329" cy="381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464090"/>
            <a:ext cx="4267607" cy="39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4188854"/>
            <a:ext cx="7582624" cy="39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3130" y="3131820"/>
            <a:ext cx="4777740" cy="594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2132330"/>
            <a:ext cx="529590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1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682990" y="3982688"/>
            <a:ext cx="1085953" cy="295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02835" y="3982688"/>
            <a:ext cx="1105005" cy="295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2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45812" y="2051730"/>
            <a:ext cx="1314575" cy="304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4798" y="4195252"/>
            <a:ext cx="276251" cy="29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64864" y="4195252"/>
            <a:ext cx="1066901" cy="29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2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662170"/>
            <a:ext cx="8736330" cy="2197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9" name="矩形 8"/>
          <p:cNvSpPr/>
          <p:nvPr/>
        </p:nvSpPr>
        <p:spPr>
          <a:xfrm>
            <a:off x="6228080" y="5598160"/>
            <a:ext cx="1008380" cy="32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9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074654" y="2786169"/>
            <a:ext cx="295303" cy="305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4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16220" y="2779678"/>
            <a:ext cx="342932" cy="305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0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07488" y="2052955"/>
            <a:ext cx="304829" cy="30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92780" y="2768363"/>
            <a:ext cx="342932" cy="29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44710" y="2777483"/>
            <a:ext cx="1028798" cy="39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92648" y="2815629"/>
            <a:ext cx="3315016" cy="30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92648" y="3530860"/>
            <a:ext cx="1724189" cy="295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59241" y="4207947"/>
            <a:ext cx="2362425" cy="39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4710" y="4923178"/>
            <a:ext cx="2876824" cy="38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88216" y="4923178"/>
            <a:ext cx="3372171" cy="39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06606" y="3529828"/>
            <a:ext cx="3896097" cy="390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4412" y="4292420"/>
            <a:ext cx="1705137" cy="314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5658" y="4988286"/>
            <a:ext cx="4162822" cy="390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2022-07-17T16:39:21Z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