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1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97080" y="3418361"/>
            <a:ext cx="4296185" cy="391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7080" y="4124642"/>
            <a:ext cx="5334509" cy="381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6606" y="4821378"/>
            <a:ext cx="3753208" cy="391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71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90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54280" y="1223340"/>
            <a:ext cx="3543638" cy="296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2295" y="1892265"/>
            <a:ext cx="1314575" cy="391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2589857"/>
            <a:ext cx="4420022" cy="391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5184" y="3297006"/>
            <a:ext cx="2295744" cy="391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8220" y="3140710"/>
            <a:ext cx="4831080" cy="5867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320" y="2132330"/>
            <a:ext cx="5295900" cy="7696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39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5979175" y="5627744"/>
            <a:ext cx="1428886" cy="29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16970" y="6333264"/>
            <a:ext cx="1009746" cy="305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90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121843" y="2024338"/>
            <a:ext cx="266725" cy="295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50685" y="3445616"/>
            <a:ext cx="466769" cy="305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708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44886" y="4858203"/>
            <a:ext cx="4829636" cy="400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54412" y="5564231"/>
            <a:ext cx="4200926" cy="400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53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740145" y="2730414"/>
            <a:ext cx="4629592" cy="391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40057" y="3445912"/>
            <a:ext cx="5877486" cy="391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39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40013" y="2642404"/>
            <a:ext cx="4629592" cy="390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9925" y="3347392"/>
            <a:ext cx="6087056" cy="400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3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035448" y="3505293"/>
            <a:ext cx="4172348" cy="391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54500" y="4211874"/>
            <a:ext cx="3743682" cy="381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56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25834" y="3501163"/>
            <a:ext cx="2181433" cy="305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25834" y="4177944"/>
            <a:ext cx="5410716" cy="390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6606" y="4873790"/>
            <a:ext cx="7782668" cy="390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25790" y="5588701"/>
            <a:ext cx="3362646" cy="381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8</cp:revision>
  <dcterms:created xsi:type="dcterms:W3CDTF">2022-07-08T08:37:00Z</dcterms:created>
  <dcterms:modified xsi:type="dcterms:W3CDTF">2022-07-17T16:24:42Z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