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0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49627" y="2644321"/>
            <a:ext cx="3334068" cy="400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9153" y="3350173"/>
            <a:ext cx="1466990" cy="372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02350" y="3340635"/>
            <a:ext cx="2410055" cy="391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7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82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309010"/>
            <a:ext cx="2933980" cy="324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50068" y="1289926"/>
            <a:ext cx="3705578" cy="391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9362" y="2034212"/>
            <a:ext cx="428665" cy="286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2396812"/>
            <a:ext cx="714443" cy="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9969" y="2244138"/>
            <a:ext cx="1371730" cy="324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21314" y="2244138"/>
            <a:ext cx="3524586" cy="324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7896" y="2492233"/>
            <a:ext cx="714443" cy="29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44665" y="3150640"/>
            <a:ext cx="4143770" cy="400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7896" y="3856757"/>
            <a:ext cx="5448820" cy="391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19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682990" y="4659007"/>
            <a:ext cx="5372613" cy="381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673464" y="5355720"/>
            <a:ext cx="4677221" cy="391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8220" y="3212465"/>
            <a:ext cx="4663440" cy="5410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290" y="2132330"/>
            <a:ext cx="2979420" cy="777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7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4645547" y="3417857"/>
            <a:ext cx="466769" cy="29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97433" y="4200323"/>
            <a:ext cx="447717" cy="29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36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12273" y="2157184"/>
            <a:ext cx="476295" cy="295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97389" y="3710999"/>
            <a:ext cx="466769" cy="295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29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49583" y="2906560"/>
            <a:ext cx="476295" cy="306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68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473640" y="2127976"/>
            <a:ext cx="847805" cy="32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98447" y="2127976"/>
            <a:ext cx="1028798" cy="32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78425" y="2909195"/>
            <a:ext cx="638235" cy="32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69869" y="2909195"/>
            <a:ext cx="1057375" cy="32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06871" y="3919063"/>
            <a:ext cx="838280" cy="32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98315" y="3919063"/>
            <a:ext cx="1257420" cy="32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006871" y="5186162"/>
            <a:ext cx="838280" cy="32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684092" y="5186162"/>
            <a:ext cx="838280" cy="32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38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578425" y="3009856"/>
            <a:ext cx="2514840" cy="315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40057" y="3755048"/>
            <a:ext cx="6401411" cy="391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77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0013" y="2158794"/>
            <a:ext cx="4191400" cy="391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2932090"/>
            <a:ext cx="5143991" cy="400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7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40233" y="2760373"/>
            <a:ext cx="4162822" cy="400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93089" y="2865397"/>
            <a:ext cx="295303" cy="38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30531" y="3457347"/>
            <a:ext cx="6944388" cy="41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2022-07-17T16:11:50Z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