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8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64026" y="4008163"/>
            <a:ext cx="4124718" cy="381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6606" y="4685360"/>
            <a:ext cx="7782668" cy="391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35316" y="5372096"/>
            <a:ext cx="1981389" cy="381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0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825658" y="4491298"/>
            <a:ext cx="3515060" cy="38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59858" y="4491298"/>
            <a:ext cx="3515060" cy="38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7080" y="5167841"/>
            <a:ext cx="3543638" cy="390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6606" y="5853912"/>
            <a:ext cx="6649084" cy="390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7410" y="3173730"/>
            <a:ext cx="4869180" cy="510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310" y="2132330"/>
            <a:ext cx="2979420" cy="777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5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73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68679" y="1995338"/>
            <a:ext cx="4629592" cy="400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7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87730" y="2111001"/>
            <a:ext cx="4620066" cy="400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6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9925" y="2643670"/>
            <a:ext cx="6915810" cy="400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450" y="3368298"/>
            <a:ext cx="6696714" cy="400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925" y="4092925"/>
            <a:ext cx="6915810" cy="409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9450" y="4827088"/>
            <a:ext cx="6068004" cy="400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6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44886" y="4302427"/>
            <a:ext cx="5048732" cy="390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35272" y="5026996"/>
            <a:ext cx="6087056" cy="390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4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21093" y="4007301"/>
            <a:ext cx="2914928" cy="390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12229" y="4016836"/>
            <a:ext cx="2448158" cy="381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97212" y="4798721"/>
            <a:ext cx="295303" cy="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97212" y="4884538"/>
            <a:ext cx="295303" cy="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30619" y="4693834"/>
            <a:ext cx="1676560" cy="390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30531" y="5370832"/>
            <a:ext cx="4562910" cy="400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12493" y="5609212"/>
            <a:ext cx="200044" cy="152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8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30487" y="3242745"/>
            <a:ext cx="2495788" cy="381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02482" y="3242745"/>
            <a:ext cx="3076868" cy="381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925" y="3919198"/>
            <a:ext cx="1867078" cy="390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0399" y="4605179"/>
            <a:ext cx="2924454" cy="390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2022-07-17T16:10:24Z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