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9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258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023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77940" y="3738403"/>
            <a:ext cx="4372392" cy="2201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763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797080" y="4505324"/>
            <a:ext cx="7706460" cy="1736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4075" y="3212465"/>
            <a:ext cx="4846320" cy="6324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410" y="2276475"/>
            <a:ext cx="3459480" cy="7696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400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1616308" y="4408349"/>
            <a:ext cx="171466" cy="28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16132" y="4589548"/>
            <a:ext cx="3219757" cy="572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988480" y="4589548"/>
            <a:ext cx="609658" cy="391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826760" y="4627695"/>
            <a:ext cx="2571995" cy="314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883034" y="5562303"/>
            <a:ext cx="1105005" cy="305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455470" y="5562303"/>
            <a:ext cx="1314575" cy="305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646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259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1270608"/>
            <a:ext cx="5267828" cy="2258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604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16132" y="3588673"/>
            <a:ext cx="6306152" cy="2499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83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16132" y="4389287"/>
            <a:ext cx="6925336" cy="1802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103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321005" y="4000104"/>
            <a:ext cx="5201146" cy="2147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484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30399" y="1900416"/>
            <a:ext cx="5610760" cy="2423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qzuser</cp:lastModifiedBy>
  <cp:revision>7</cp:revision>
  <dcterms:created xsi:type="dcterms:W3CDTF">2022-07-08T08:37:00Z</dcterms:created>
  <dcterms:modified xsi:type="dcterms:W3CDTF">2022-07-17T15:48:36Z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