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3176872"/>
            <a:ext cx="7258743" cy="2602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3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61346"/>
            <a:ext cx="6896758" cy="167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23248"/>
            <a:ext cx="5334509" cy="298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3212465"/>
            <a:ext cx="462534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764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74125" y="3178465"/>
            <a:ext cx="276251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6450" y="3560445"/>
            <a:ext cx="41592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54500" y="4323082"/>
            <a:ext cx="276251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97345" y="4695083"/>
            <a:ext cx="390562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8138" y="4513852"/>
            <a:ext cx="438191" cy="38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64026" y="4780929"/>
            <a:ext cx="257199" cy="30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49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69164" y="1270681"/>
            <a:ext cx="2533891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1957133"/>
            <a:ext cx="1895656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2605448"/>
            <a:ext cx="2514840" cy="4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0211" y="2654117"/>
            <a:ext cx="1066901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3341005"/>
            <a:ext cx="1057375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1446" y="3341005"/>
            <a:ext cx="1095479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686" y="4027893"/>
            <a:ext cx="2533891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3452778"/>
            <a:ext cx="6401411" cy="149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2175" y="3452495"/>
            <a:ext cx="40703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634740"/>
            <a:ext cx="2781565" cy="1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987" y="2405821"/>
            <a:ext cx="438191" cy="76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2415359"/>
            <a:ext cx="257199" cy="75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7935" y="2415540"/>
            <a:ext cx="1038225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3221" y="2711046"/>
            <a:ext cx="295303" cy="1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6628" y="2634740"/>
            <a:ext cx="1000220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74478" y="2634740"/>
            <a:ext cx="257199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416202"/>
            <a:ext cx="3219757" cy="190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283" y="2416202"/>
            <a:ext cx="485821" cy="157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2425746"/>
            <a:ext cx="504873" cy="189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2645265"/>
            <a:ext cx="1352679" cy="167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1071" y="2416202"/>
            <a:ext cx="257199" cy="76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8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0531" y="4589717"/>
            <a:ext cx="7258743" cy="170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