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78469" y="1977025"/>
            <a:ext cx="1200264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6837" y="1977025"/>
            <a:ext cx="676339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2635480"/>
            <a:ext cx="7182535" cy="400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78381" y="1985976"/>
            <a:ext cx="1647982" cy="295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2653538"/>
            <a:ext cx="6963439" cy="39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5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0233" y="2833169"/>
            <a:ext cx="2953031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9627" y="2837330"/>
            <a:ext cx="2943506" cy="29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51683"/>
            <a:ext cx="6363307" cy="247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5490" y="3162300"/>
            <a:ext cx="5113020" cy="533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10" y="2204720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073772" y="3338889"/>
            <a:ext cx="438191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21931" y="3567637"/>
            <a:ext cx="476295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84269" y="3567637"/>
            <a:ext cx="447717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21446" y="4530286"/>
            <a:ext cx="466769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98050" y="4530286"/>
            <a:ext cx="676339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9847" y="1996468"/>
            <a:ext cx="638235" cy="29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2702913"/>
            <a:ext cx="857331" cy="29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4092" y="4115803"/>
            <a:ext cx="447717" cy="305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70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6441" y="1987279"/>
            <a:ext cx="438191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4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293750" y="2825859"/>
            <a:ext cx="466769" cy="29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4555" y="3054824"/>
            <a:ext cx="1085953" cy="30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3750" y="3197927"/>
            <a:ext cx="466769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2802" y="3293329"/>
            <a:ext cx="438191" cy="29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8535" y="3798960"/>
            <a:ext cx="247673" cy="29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74125" y="4027925"/>
            <a:ext cx="676339" cy="30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31854" y="4171029"/>
            <a:ext cx="390562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98535" y="4266431"/>
            <a:ext cx="247673" cy="29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89009" y="4772062"/>
            <a:ext cx="257199" cy="30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74125" y="5001027"/>
            <a:ext cx="676339" cy="30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31710" y="5144770"/>
            <a:ext cx="39243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17587" y="5754704"/>
            <a:ext cx="171466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597918" y="5983669"/>
            <a:ext cx="857331" cy="29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293610" y="6116955"/>
            <a:ext cx="466725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animBg="1"/>
      <p:bldP spid="18" grpId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12361" y="3370146"/>
            <a:ext cx="266725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9649" y="3370146"/>
            <a:ext cx="257199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339" y="3570533"/>
            <a:ext cx="3496008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4643" y="3675498"/>
            <a:ext cx="285777" cy="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64643" y="3761379"/>
            <a:ext cx="285777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12449" y="3627787"/>
            <a:ext cx="123836" cy="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12449" y="3780463"/>
            <a:ext cx="123836" cy="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36210" y="3627755"/>
            <a:ext cx="43815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39460" y="3761740"/>
            <a:ext cx="452755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2339" y="4639268"/>
            <a:ext cx="295303" cy="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2339" y="4725149"/>
            <a:ext cx="295303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216220" y="4562930"/>
            <a:ext cx="676339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64643" y="4562930"/>
            <a:ext cx="1428886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3225162"/>
            <a:ext cx="323880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034481"/>
            <a:ext cx="2867298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8778" y="3034481"/>
            <a:ext cx="2467210" cy="38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787671"/>
            <a:ext cx="1038324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8778" y="3787671"/>
            <a:ext cx="1009746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