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9144000" cy="6858000" type="screen4x3"/>
  <p:notesSz cx="6858000" cy="9144000"/>
  <p:custDataLst>
    <p:tags r:id="rId19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48" d="100"/>
          <a:sy n="48" d="100"/>
        </p:scale>
        <p:origin x="1194" y="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tags" Target="tags/tag2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3.png"/><Relationship Id="rId1" Type="http://schemas.openxmlformats.org/officeDocument/2006/relationships/tags" Target="../tags/tag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" descr="QQ截图2022070816335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58689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2044974" y="2148436"/>
            <a:ext cx="104785" cy="1240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044974" y="2329689"/>
            <a:ext cx="104785" cy="1335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044974" y="2510941"/>
            <a:ext cx="104785" cy="1240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2044974" y="2692194"/>
            <a:ext cx="104785" cy="1335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2044974" y="2873446"/>
            <a:ext cx="104785" cy="1335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2044974" y="3054699"/>
            <a:ext cx="104785" cy="1335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4388348" y="3274110"/>
            <a:ext cx="3400749" cy="381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2044974" y="3426744"/>
            <a:ext cx="104785" cy="1240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2044974" y="3598457"/>
            <a:ext cx="104785" cy="1335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2044974" y="3789249"/>
            <a:ext cx="104785" cy="1240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2044974" y="3970502"/>
            <a:ext cx="104785" cy="1240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7" name="Rectangle 16"/>
          <p:cNvSpPr/>
          <p:nvPr/>
        </p:nvSpPr>
        <p:spPr bwMode="white">
          <a:xfrm>
            <a:off x="2044974" y="4151754"/>
            <a:ext cx="104785" cy="1240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8" name="Rectangle 17"/>
          <p:cNvSpPr/>
          <p:nvPr/>
        </p:nvSpPr>
        <p:spPr bwMode="white">
          <a:xfrm>
            <a:off x="2044974" y="4333007"/>
            <a:ext cx="104785" cy="1335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" name="椭圆 18"/>
          <p:cNvSpPr/>
          <p:nvPr/>
        </p:nvSpPr>
        <p:spPr>
          <a:xfrm>
            <a:off x="2006600" y="3220720"/>
            <a:ext cx="169545" cy="16573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73348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1654412" y="3599434"/>
            <a:ext cx="5810804" cy="18800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9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38225" y="1080635"/>
            <a:ext cx="8448992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>
        <p:nvSpPr>
          <p:cNvPr id="15" name="矩形 14"/>
          <p:cNvSpPr/>
          <p:nvPr/>
        </p:nvSpPr>
        <p:spPr>
          <a:xfrm>
            <a:off x="827405" y="3716655"/>
            <a:ext cx="5472430" cy="1440180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4" descr="QQ截图2022070816365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07970" y="2348865"/>
            <a:ext cx="3528060" cy="762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2365" y="3429000"/>
            <a:ext cx="4168140" cy="57912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422689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Rectangle 7"/>
          <p:cNvSpPr/>
          <p:nvPr/>
        </p:nvSpPr>
        <p:spPr bwMode="white">
          <a:xfrm>
            <a:off x="4450560" y="3346838"/>
            <a:ext cx="826482" cy="3530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692524" y="4099354"/>
            <a:ext cx="2210143" cy="3530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4051248" y="4935483"/>
            <a:ext cx="213585" cy="2136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1878250" y="5595096"/>
            <a:ext cx="566465" cy="2972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2630442" y="6338322"/>
            <a:ext cx="287875" cy="2972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04398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873508" y="1289930"/>
            <a:ext cx="1276471" cy="4007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407620" y="1299472"/>
            <a:ext cx="866857" cy="3912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645106" y="2072396"/>
            <a:ext cx="847805" cy="3626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179219" y="2854863"/>
            <a:ext cx="247673" cy="2958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79217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4998006" y="2614018"/>
            <a:ext cx="276251" cy="2953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474743" y="2614018"/>
            <a:ext cx="685865" cy="3144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350685" y="3633522"/>
            <a:ext cx="247673" cy="2953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3559594" y="3871723"/>
            <a:ext cx="476295" cy="2953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6299200" y="3975735"/>
            <a:ext cx="397510" cy="4197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51914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5398094" y="3625098"/>
            <a:ext cx="295303" cy="3145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80754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6064908" y="1309025"/>
            <a:ext cx="276251" cy="3053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21599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5588613" y="2310460"/>
            <a:ext cx="971642" cy="2956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417367" y="3054459"/>
            <a:ext cx="971642" cy="2956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264952" y="4036919"/>
            <a:ext cx="800176" cy="2956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6684092" y="4780918"/>
            <a:ext cx="790650" cy="2956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199384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5407620" y="1585616"/>
            <a:ext cx="800176" cy="2957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588392" y="2329731"/>
            <a:ext cx="790650" cy="2957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tags/tag1.xml><?xml version="1.0" encoding="utf-8"?>
<p:tagLst xmlns:p="http://schemas.openxmlformats.org/presentationml/2006/main">
  <p:tag name="KSO_WM_UNIT_PLACING_PICTURE_USER_VIEWPORT" val="{&quot;height&quot;:9070.866141732284,&quot;width&quot;:13305.499212598424}"/>
</p:tagLst>
</file>

<file path=ppt/tags/tag2.xml><?xml version="1.0" encoding="utf-8"?>
<p:tagLst xmlns:p="http://schemas.openxmlformats.org/presentationml/2006/main">
  <p:tag name="COMMONDATA" val="eyJoZGlkIjoiN2YzNjBkOTgyNWQ1YTMxYzM3MzMwNWFiODNmOWIzYWM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0" baseType="lpstr">
      <vt:lpstr>Arial</vt:lpstr>
      <vt:lpstr>宋体</vt:lpstr>
      <vt:lpstr>Wingdings</vt:lpstr>
      <vt:lpstr>微软雅黑</vt:lpstr>
      <vt:lpstr>Calibri</vt:lpstr>
      <vt:lpstr>Arial Unicode MS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qzuser</cp:lastModifiedBy>
  <cp:revision>7</cp:revision>
  <dcterms:created xsi:type="dcterms:W3CDTF">2022-07-08T08:37:00Z</dcterms:created>
  <dcterms:modified xsi:type="dcterms:W3CDTF">2022-07-17T15:23:12Z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2052-11.1.0.11830</vt:lpwstr>
  </property>
  <property fmtid="{D5CDD505-2E9C-101B-9397-08002B2CF9AE}" pid="3" name="ICV">
    <vt:lpwstr>D1B028CF41814425A11B615539C190CF</vt:lpwstr>
  </property>
</Properties>
</file>