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7" r:id="rId17"/>
    <p:sldId id="279" r:id="rId18"/>
    <p:sldId id="281" r:id="rId1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7" d="100"/>
          <a:sy n="57" d="100"/>
        </p:scale>
        <p:origin x="108" y="11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4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908720"/>
            <a:ext cx="936104" cy="809625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1738809"/>
            <a:ext cx="1368152" cy="2842319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752" y="1847518"/>
            <a:ext cx="2160240" cy="2386768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928" y="964835"/>
            <a:ext cx="1296144" cy="591957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6140" y="1867486"/>
            <a:ext cx="2268252" cy="236680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312" y="747167"/>
            <a:ext cx="936104" cy="809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98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2174615"/>
            <a:ext cx="3096344" cy="16144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192" y="2174615"/>
            <a:ext cx="2904920" cy="16144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176" y="2174615"/>
            <a:ext cx="3096344" cy="1614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70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74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146115" y="1223171"/>
            <a:ext cx="618842" cy="276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16958" y="1251805"/>
            <a:ext cx="199933" cy="209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71735" y="1709952"/>
            <a:ext cx="1361454" cy="286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18545" y="1748131"/>
            <a:ext cx="152330" cy="209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69884" y="1719497"/>
            <a:ext cx="618842" cy="276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83603" y="1748131"/>
            <a:ext cx="142809" cy="209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66876" y="2206279"/>
            <a:ext cx="618842" cy="276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728198" y="2234913"/>
            <a:ext cx="199933" cy="209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993785" y="2206279"/>
            <a:ext cx="1390016" cy="276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516760" y="2234913"/>
            <a:ext cx="190413" cy="209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650380" y="3198932"/>
            <a:ext cx="1370975" cy="276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672066" y="3714348"/>
            <a:ext cx="142809" cy="209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957355" y="3685714"/>
            <a:ext cx="923504" cy="276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147107" y="3695259"/>
            <a:ext cx="618842" cy="257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870347" y="3714348"/>
            <a:ext cx="199933" cy="209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575537" y="4182040"/>
            <a:ext cx="1370975" cy="276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grpSp>
        <p:nvGrpSpPr>
          <p:cNvPr id="7" name="组合 6"/>
          <p:cNvGrpSpPr/>
          <p:nvPr/>
        </p:nvGrpSpPr>
        <p:grpSpPr>
          <a:xfrm>
            <a:off x="2071933" y="2680794"/>
            <a:ext cx="4836496" cy="771811"/>
            <a:chOff x="2071933" y="2680794"/>
            <a:chExt cx="4836496" cy="771811"/>
          </a:xfrm>
        </p:grpSpPr>
        <p:sp useBgFill="1">
          <p:nvSpPr>
            <p:cNvPr id="5" name="Rectangle 4"/>
            <p:cNvSpPr/>
            <p:nvPr/>
          </p:nvSpPr>
          <p:spPr bwMode="white">
            <a:xfrm>
              <a:off x="2071933" y="2680794"/>
              <a:ext cx="3370314" cy="771811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 useBgFill="1">
          <p:nvSpPr>
            <p:cNvPr id="6" name="Rectangle 5"/>
            <p:cNvSpPr/>
            <p:nvPr/>
          </p:nvSpPr>
          <p:spPr bwMode="white">
            <a:xfrm>
              <a:off x="5689785" y="2709379"/>
              <a:ext cx="1218644" cy="219156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92696"/>
            <a:ext cx="11520000" cy="3474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53024" y="2401204"/>
            <a:ext cx="3808264" cy="773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688" y="3421509"/>
            <a:ext cx="11520000" cy="3076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1487488" y="5085184"/>
            <a:ext cx="4752528" cy="1077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20688"/>
            <a:ext cx="11520000" cy="2788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grpSp>
        <p:nvGrpSpPr>
          <p:cNvPr id="7" name="组合 6"/>
          <p:cNvGrpSpPr/>
          <p:nvPr/>
        </p:nvGrpSpPr>
        <p:grpSpPr>
          <a:xfrm>
            <a:off x="1653024" y="2014973"/>
            <a:ext cx="4103404" cy="802192"/>
            <a:chOff x="1653024" y="2474285"/>
            <a:chExt cx="4103404" cy="802192"/>
          </a:xfrm>
        </p:grpSpPr>
        <p:sp useBgFill="1">
          <p:nvSpPr>
            <p:cNvPr id="5" name="Rectangle 4"/>
            <p:cNvSpPr/>
            <p:nvPr/>
          </p:nvSpPr>
          <p:spPr bwMode="white">
            <a:xfrm>
              <a:off x="1672066" y="2474285"/>
              <a:ext cx="4074842" cy="276947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 useBgFill="1">
          <p:nvSpPr>
            <p:cNvPr id="6" name="Rectangle 5"/>
            <p:cNvSpPr/>
            <p:nvPr/>
          </p:nvSpPr>
          <p:spPr bwMode="white">
            <a:xfrm>
              <a:off x="1653024" y="2999530"/>
              <a:ext cx="4103404" cy="276947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8" name="img_1677721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407662"/>
            <a:ext cx="11520000" cy="3405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grpSp>
        <p:nvGrpSpPr>
          <p:cNvPr id="9" name="组合 8"/>
          <p:cNvGrpSpPr/>
          <p:nvPr/>
        </p:nvGrpSpPr>
        <p:grpSpPr>
          <a:xfrm>
            <a:off x="1081785" y="4771855"/>
            <a:ext cx="3951074" cy="801344"/>
            <a:chOff x="1081785" y="2444193"/>
            <a:chExt cx="3951074" cy="801344"/>
          </a:xfrm>
        </p:grpSpPr>
        <p:sp useBgFill="1">
          <p:nvSpPr>
            <p:cNvPr id="10" name="Rectangle 4"/>
            <p:cNvSpPr/>
            <p:nvPr/>
          </p:nvSpPr>
          <p:spPr bwMode="white">
            <a:xfrm>
              <a:off x="1091305" y="2444193"/>
              <a:ext cx="3932033" cy="276654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 useBgFill="1">
          <p:nvSpPr>
            <p:cNvPr id="11" name="Rectangle 5"/>
            <p:cNvSpPr/>
            <p:nvPr/>
          </p:nvSpPr>
          <p:spPr bwMode="white">
            <a:xfrm>
              <a:off x="1081785" y="2968883"/>
              <a:ext cx="3951074" cy="276654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79849"/>
            <a:ext cx="11520000" cy="3177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2852936"/>
            <a:ext cx="11520000" cy="4068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488" y="1768420"/>
            <a:ext cx="4968552" cy="108451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464" y="4887220"/>
            <a:ext cx="4968552" cy="1782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704" y="2276872"/>
            <a:ext cx="5592769" cy="2009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2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460297" y="1775308"/>
            <a:ext cx="476033" cy="209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56040" y="2204864"/>
            <a:ext cx="319100" cy="720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76000" y="3051628"/>
            <a:ext cx="209454" cy="219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327008" y="3051628"/>
            <a:ext cx="647404" cy="219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090644" y="3508817"/>
            <a:ext cx="333223" cy="276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728528" y="4013630"/>
            <a:ext cx="647404" cy="219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022016" y="4013630"/>
            <a:ext cx="637884" cy="219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166809" y="4499393"/>
            <a:ext cx="152330" cy="209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461619" y="4489869"/>
            <a:ext cx="342743" cy="219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164826" y="4489869"/>
            <a:ext cx="647404" cy="219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1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100165" y="1689845"/>
            <a:ext cx="495074" cy="219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60033" y="1689845"/>
            <a:ext cx="352264" cy="209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90842" y="2938122"/>
            <a:ext cx="218975" cy="161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23140" y="2938122"/>
            <a:ext cx="218975" cy="161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 flipV="1">
            <a:off x="8726876" y="2938122"/>
            <a:ext cx="249444" cy="161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831603" y="3452679"/>
            <a:ext cx="628363" cy="219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212099" y="3938650"/>
            <a:ext cx="799735" cy="219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367074" y="4415092"/>
            <a:ext cx="790214" cy="219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8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00694" y="1766163"/>
            <a:ext cx="495074" cy="219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00165" y="1766163"/>
            <a:ext cx="780694" cy="219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85256" y="1556793"/>
            <a:ext cx="799735" cy="428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79867" y="1766163"/>
            <a:ext cx="647404" cy="219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622148" y="1556793"/>
            <a:ext cx="495074" cy="428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318809" y="2728699"/>
            <a:ext cx="209454" cy="209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89190" y="3748415"/>
            <a:ext cx="637884" cy="209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680925" y="4234448"/>
            <a:ext cx="199933" cy="209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79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449784" y="1739809"/>
            <a:ext cx="227835" cy="313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49785" y="2227494"/>
            <a:ext cx="227834" cy="335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49785" y="2715180"/>
            <a:ext cx="227834" cy="317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8728" y="2927342"/>
            <a:ext cx="11520000" cy="1005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/>
          <p:cNvSpPr/>
          <p:nvPr/>
        </p:nvSpPr>
        <p:spPr bwMode="white">
          <a:xfrm>
            <a:off x="11449124" y="3128484"/>
            <a:ext cx="228495" cy="268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11382480" y="3569083"/>
            <a:ext cx="295140" cy="268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92696"/>
            <a:ext cx="11520000" cy="2409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651041" y="1321168"/>
            <a:ext cx="218975" cy="199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50710" y="2301965"/>
            <a:ext cx="238016" cy="209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8728" y="3041696"/>
            <a:ext cx="11520000" cy="3259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4441918" y="3222775"/>
            <a:ext cx="238016" cy="209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6184199" y="4204416"/>
            <a:ext cx="238016" cy="209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10544661" y="5338544"/>
            <a:ext cx="238016" cy="209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25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19272" y="2245412"/>
            <a:ext cx="209454" cy="210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99504" y="2245412"/>
            <a:ext cx="495074" cy="219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08165" y="2245412"/>
            <a:ext cx="342743" cy="210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07305" y="2245412"/>
            <a:ext cx="209454" cy="210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76462" y="2742145"/>
            <a:ext cx="495074" cy="219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42314" y="2742145"/>
            <a:ext cx="352264" cy="210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08165" y="2742145"/>
            <a:ext cx="342743" cy="210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040396" y="2742145"/>
            <a:ext cx="495074" cy="219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29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576" y="1556792"/>
            <a:ext cx="936104" cy="80962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2780928"/>
            <a:ext cx="1944216" cy="3170153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325" y="1484784"/>
            <a:ext cx="1218763" cy="809625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800" y="3239758"/>
            <a:ext cx="1656184" cy="234948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4352" y="1181596"/>
            <a:ext cx="936104" cy="80962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168" y="2333944"/>
            <a:ext cx="2160240" cy="3976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7</cp:revision>
  <dcterms:created xsi:type="dcterms:W3CDTF">2022-07-08T08:37:27Z</dcterms:created>
  <dcterms:modified xsi:type="dcterms:W3CDTF">2022-07-16T14:56:18Z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