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74" r:id="rId14"/>
    <p:sldId id="276" r:id="rId15"/>
    <p:sldId id="278" r:id="rId16"/>
    <p:sldId id="279" r:id="rId1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2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2060848"/>
            <a:ext cx="1728192" cy="9620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2069588"/>
            <a:ext cx="3240360" cy="14314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2060848"/>
            <a:ext cx="3240360" cy="1431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2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65818" y="3387735"/>
            <a:ext cx="1180561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0512" y="4017118"/>
            <a:ext cx="342743" cy="25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85652" y="4303201"/>
            <a:ext cx="333223" cy="25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56241" y="4314687"/>
            <a:ext cx="288031" cy="26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92344" y="4304582"/>
            <a:ext cx="342743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33586" y="4675109"/>
            <a:ext cx="342743" cy="25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14214" y="4683694"/>
            <a:ext cx="304661" cy="25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92344" y="4653135"/>
            <a:ext cx="296509" cy="298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860165" y="4951655"/>
            <a:ext cx="342743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870677" y="6048307"/>
            <a:ext cx="1770842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1"/>
          <p:cNvSpPr/>
          <p:nvPr/>
        </p:nvSpPr>
        <p:spPr bwMode="white">
          <a:xfrm>
            <a:off x="3503712" y="4971726"/>
            <a:ext cx="304661" cy="25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1"/>
          <p:cNvSpPr/>
          <p:nvPr/>
        </p:nvSpPr>
        <p:spPr bwMode="white">
          <a:xfrm>
            <a:off x="3143672" y="5013176"/>
            <a:ext cx="304661" cy="25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8"/>
          <p:cNvSpPr/>
          <p:nvPr/>
        </p:nvSpPr>
        <p:spPr bwMode="white">
          <a:xfrm>
            <a:off x="8544272" y="4026655"/>
            <a:ext cx="288031" cy="26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8"/>
          <p:cNvSpPr/>
          <p:nvPr/>
        </p:nvSpPr>
        <p:spPr bwMode="white">
          <a:xfrm>
            <a:off x="8904314" y="3963614"/>
            <a:ext cx="279554" cy="310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64704"/>
            <a:ext cx="11520000" cy="407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62413" y="2736869"/>
            <a:ext cx="2941884" cy="733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645024"/>
            <a:ext cx="11520000" cy="3698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060472" y="5246343"/>
            <a:ext cx="4246214" cy="743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20688"/>
            <a:ext cx="11520000" cy="364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1916832"/>
            <a:ext cx="5112595" cy="16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732494"/>
            <a:ext cx="11520000" cy="391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653024" y="5157192"/>
            <a:ext cx="4531834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48680"/>
            <a:ext cx="11520000" cy="409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2227214"/>
            <a:ext cx="4389024" cy="76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499319"/>
            <a:ext cx="11520000" cy="386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653024" y="5034923"/>
            <a:ext cx="3808264" cy="125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62479" y="3216670"/>
            <a:ext cx="3741619" cy="744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2546797"/>
            <a:ext cx="6664758" cy="1674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09553" y="1765714"/>
            <a:ext cx="647404" cy="219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7636" y="1765714"/>
            <a:ext cx="495074" cy="219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76000" y="2251428"/>
            <a:ext cx="628363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19603" y="2784761"/>
            <a:ext cx="495074" cy="219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04165" y="2784761"/>
            <a:ext cx="647404" cy="219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62148" y="3299047"/>
            <a:ext cx="209454" cy="209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63753" y="3156189"/>
            <a:ext cx="504055" cy="53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155636" y="3299047"/>
            <a:ext cx="1218644" cy="219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719338" y="3717032"/>
            <a:ext cx="628363" cy="48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298446" y="3717032"/>
            <a:ext cx="637884" cy="39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307966" y="4289523"/>
            <a:ext cx="333223" cy="2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929123" y="4803809"/>
            <a:ext cx="342743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580" y="2098993"/>
            <a:ext cx="723700" cy="530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95504" y="2033504"/>
            <a:ext cx="218975" cy="162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9239" y="2033504"/>
            <a:ext cx="218975" cy="162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64826" y="2033504"/>
            <a:ext cx="218975" cy="162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90842" y="2720027"/>
            <a:ext cx="218975" cy="162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08760" y="2710492"/>
            <a:ext cx="228495" cy="171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31537" y="2720027"/>
            <a:ext cx="218975" cy="162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00165" y="3778417"/>
            <a:ext cx="637884" cy="219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13421" y="3778417"/>
            <a:ext cx="790214" cy="219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88528" y="3778417"/>
            <a:ext cx="628363" cy="219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23735" y="4293309"/>
            <a:ext cx="352264" cy="20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67404" y="2261542"/>
            <a:ext cx="780694" cy="21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90578" y="2147200"/>
            <a:ext cx="799735" cy="333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32793" y="2147200"/>
            <a:ext cx="790214" cy="333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5487" y="2147200"/>
            <a:ext cx="799735" cy="333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07702" y="2147200"/>
            <a:ext cx="647404" cy="333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50049" y="2776085"/>
            <a:ext cx="504595" cy="21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61421" y="3290628"/>
            <a:ext cx="199933" cy="209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26677" y="3795642"/>
            <a:ext cx="361785" cy="209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49785" y="1784631"/>
            <a:ext cx="209454" cy="161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49785" y="2298822"/>
            <a:ext cx="209454" cy="161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83140" y="2765403"/>
            <a:ext cx="304661" cy="26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28" y="3013096"/>
            <a:ext cx="11520000" cy="12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11439604" y="3290110"/>
            <a:ext cx="209454" cy="162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1449124" y="3968319"/>
            <a:ext cx="199933" cy="162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19960"/>
            <a:ext cx="11520000" cy="233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28198" y="1341037"/>
            <a:ext cx="247537" cy="21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12760" y="2248765"/>
            <a:ext cx="238016" cy="21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2999638"/>
            <a:ext cx="11520000" cy="359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750920" y="3476430"/>
            <a:ext cx="310024" cy="42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3421926" y="4412534"/>
            <a:ext cx="273209" cy="437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7799592" y="5348638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33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71603" y="2139785"/>
            <a:ext cx="342743" cy="21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5123" y="2139785"/>
            <a:ext cx="637884" cy="21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55636" y="2139785"/>
            <a:ext cx="628363" cy="21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45256" y="2139785"/>
            <a:ext cx="504595" cy="21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71603" y="2598071"/>
            <a:ext cx="485553" cy="21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70743" y="2598071"/>
            <a:ext cx="504595" cy="21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93785" y="2598071"/>
            <a:ext cx="637884" cy="21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040396" y="2598071"/>
            <a:ext cx="495074" cy="21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080000"/>
            <a:ext cx="11520000" cy="50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588" y="1628800"/>
            <a:ext cx="800100" cy="51435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402482"/>
            <a:ext cx="800100" cy="51435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1474490"/>
            <a:ext cx="1080120" cy="51435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55" y="3068960"/>
            <a:ext cx="2304257" cy="256759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374" y="2742616"/>
            <a:ext cx="2304257" cy="339338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127" y="2348880"/>
            <a:ext cx="2304257" cy="414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2022-07-16T14:46:29Z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