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5" r:id="rId15"/>
    <p:sldId id="276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3" d="100"/>
          <a:sy n="43" d="100"/>
        </p:scale>
        <p:origin x="66" y="14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48680"/>
            <a:ext cx="11520000" cy="2779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8" name="组合 7"/>
          <p:cNvGrpSpPr/>
          <p:nvPr/>
        </p:nvGrpSpPr>
        <p:grpSpPr>
          <a:xfrm>
            <a:off x="4918611" y="1303232"/>
            <a:ext cx="4731768" cy="1404041"/>
            <a:chOff x="4918611" y="1834552"/>
            <a:chExt cx="4731768" cy="1404041"/>
          </a:xfrm>
        </p:grpSpPr>
        <p:sp useBgFill="1">
          <p:nvSpPr>
            <p:cNvPr id="5" name="Rectangle 4"/>
            <p:cNvSpPr/>
            <p:nvPr/>
          </p:nvSpPr>
          <p:spPr bwMode="white">
            <a:xfrm>
              <a:off x="4928132" y="1834552"/>
              <a:ext cx="2846677" cy="276987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6" name="Rectangle 5"/>
            <p:cNvSpPr/>
            <p:nvPr/>
          </p:nvSpPr>
          <p:spPr bwMode="white">
            <a:xfrm>
              <a:off x="4928132" y="2398079"/>
              <a:ext cx="4722247" cy="276987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7" name="Rectangle 6"/>
            <p:cNvSpPr/>
            <p:nvPr/>
          </p:nvSpPr>
          <p:spPr bwMode="white">
            <a:xfrm>
              <a:off x="4918611" y="2961606"/>
              <a:ext cx="2703867" cy="276987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9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728" y="3589288"/>
            <a:ext cx="11520000" cy="243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10" name="组合 9"/>
          <p:cNvGrpSpPr/>
          <p:nvPr/>
        </p:nvGrpSpPr>
        <p:grpSpPr>
          <a:xfrm>
            <a:off x="4870347" y="3875405"/>
            <a:ext cx="4560397" cy="1392439"/>
            <a:chOff x="4461619" y="1366117"/>
            <a:chExt cx="4560397" cy="1392439"/>
          </a:xfrm>
        </p:grpSpPr>
        <p:sp useBgFill="1">
          <p:nvSpPr>
            <p:cNvPr id="11" name="Rectangle 4"/>
            <p:cNvSpPr/>
            <p:nvPr/>
          </p:nvSpPr>
          <p:spPr bwMode="white">
            <a:xfrm>
              <a:off x="4461619" y="1366117"/>
              <a:ext cx="2389685" cy="276580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12" name="Rectangle 5"/>
            <p:cNvSpPr/>
            <p:nvPr/>
          </p:nvSpPr>
          <p:spPr bwMode="white">
            <a:xfrm>
              <a:off x="4471140" y="1919278"/>
              <a:ext cx="4550876" cy="286117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13" name="Rectangle 6"/>
            <p:cNvSpPr/>
            <p:nvPr/>
          </p:nvSpPr>
          <p:spPr bwMode="white">
            <a:xfrm>
              <a:off x="4461619" y="2481976"/>
              <a:ext cx="2522975" cy="276580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22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8" name="组合 7"/>
          <p:cNvGrpSpPr/>
          <p:nvPr/>
        </p:nvGrpSpPr>
        <p:grpSpPr>
          <a:xfrm>
            <a:off x="1072264" y="1939344"/>
            <a:ext cx="4541355" cy="1394048"/>
            <a:chOff x="1072264" y="1939344"/>
            <a:chExt cx="4541355" cy="1394048"/>
          </a:xfrm>
        </p:grpSpPr>
        <p:sp useBgFill="1">
          <p:nvSpPr>
            <p:cNvPr id="5" name="Rectangle 4"/>
            <p:cNvSpPr/>
            <p:nvPr/>
          </p:nvSpPr>
          <p:spPr bwMode="white">
            <a:xfrm>
              <a:off x="1072264" y="1939344"/>
              <a:ext cx="3370314" cy="276899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6" name="Rectangle 5"/>
            <p:cNvSpPr/>
            <p:nvPr/>
          </p:nvSpPr>
          <p:spPr bwMode="white">
            <a:xfrm>
              <a:off x="1091305" y="2493144"/>
              <a:ext cx="3494082" cy="286448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7" name="Rectangle 6"/>
            <p:cNvSpPr/>
            <p:nvPr/>
          </p:nvSpPr>
          <p:spPr bwMode="white">
            <a:xfrm>
              <a:off x="1081785" y="3046944"/>
              <a:ext cx="4531834" cy="286448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4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022677" y="2336753"/>
            <a:ext cx="1732760" cy="1351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31338" y="2336753"/>
            <a:ext cx="1085355" cy="1351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66413" y="2993692"/>
            <a:ext cx="2065983" cy="695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89322" y="4040986"/>
            <a:ext cx="1561388" cy="285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60648"/>
            <a:ext cx="11520000" cy="3794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1988841"/>
            <a:ext cx="5112568" cy="1152128"/>
          </a:xfrm>
          <a:prstGeom prst="rect">
            <a:avLst/>
          </a:prstGeom>
        </p:spPr>
      </p:pic>
      <p:pic>
        <p:nvPicPr>
          <p:cNvPr id="9" name="img_16777215" descr="1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728" y="3416869"/>
            <a:ext cx="11520000" cy="3972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192" y="5189805"/>
            <a:ext cx="5760640" cy="1304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4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2971012"/>
            <a:ext cx="5760640" cy="1610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22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1556792"/>
            <a:ext cx="5760640" cy="16101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4800261"/>
            <a:ext cx="7200800" cy="1610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2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2276872"/>
            <a:ext cx="5760640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22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2852936"/>
            <a:ext cx="5760640" cy="1610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2564904"/>
            <a:ext cx="6562011" cy="1568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66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28528" y="1803747"/>
            <a:ext cx="637884" cy="219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79206" y="1803747"/>
            <a:ext cx="495074" cy="209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47570" y="2356081"/>
            <a:ext cx="152330" cy="209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13619" y="2356081"/>
            <a:ext cx="199933" cy="209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61950" y="2908415"/>
            <a:ext cx="618842" cy="219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65752" y="2908415"/>
            <a:ext cx="904462" cy="219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42115" y="4003560"/>
            <a:ext cx="1199603" cy="276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70611" y="4555893"/>
            <a:ext cx="904462" cy="276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765950" y="5117750"/>
            <a:ext cx="628363" cy="276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9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269884" y="1232820"/>
            <a:ext cx="476033" cy="210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55041" y="1796347"/>
            <a:ext cx="485553" cy="210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40793" y="2350323"/>
            <a:ext cx="495074" cy="219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00694" y="3467825"/>
            <a:ext cx="352264" cy="219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2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775801" y="1251389"/>
            <a:ext cx="485553" cy="209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93388" y="1803644"/>
            <a:ext cx="485553" cy="218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10214" y="2917675"/>
            <a:ext cx="199933" cy="209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53024" y="4031706"/>
            <a:ext cx="637884" cy="209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21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449785" y="1833285"/>
            <a:ext cx="209454" cy="162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49785" y="2386329"/>
            <a:ext cx="209454" cy="162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92661" y="2901233"/>
            <a:ext cx="295140" cy="266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728" y="3173096"/>
            <a:ext cx="11520000" cy="11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11449124" y="3374121"/>
            <a:ext cx="199933" cy="162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11449124" y="3929335"/>
            <a:ext cx="199933" cy="162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7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374611" y="1795102"/>
            <a:ext cx="276099" cy="219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90578" y="3473208"/>
            <a:ext cx="228495" cy="200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29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176000" y="1232420"/>
            <a:ext cx="238016" cy="219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47305" y="2899517"/>
            <a:ext cx="247537" cy="219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90049" y="4557087"/>
            <a:ext cx="257057" cy="209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49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4084832"/>
            <a:ext cx="2376264" cy="13603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632" y="4310861"/>
            <a:ext cx="2376264" cy="13603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408" y="4052536"/>
            <a:ext cx="2376264" cy="1360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8</cp:revision>
  <dcterms:created xsi:type="dcterms:W3CDTF">2022-07-08T08:37:27Z</dcterms:created>
  <dcterms:modified xsi:type="dcterms:W3CDTF">2022-07-16T15:13:45Z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