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108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30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95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grpSp>
        <p:nvGrpSpPr>
          <p:cNvPr id="9" name="组合 8"/>
          <p:cNvGrpSpPr/>
          <p:nvPr/>
        </p:nvGrpSpPr>
        <p:grpSpPr>
          <a:xfrm>
            <a:off x="177896" y="1223064"/>
            <a:ext cx="8001764" cy="3347710"/>
            <a:chOff x="177896" y="1223064"/>
            <a:chExt cx="8001764" cy="3347710"/>
          </a:xfrm>
        </p:grpSpPr>
        <p:sp useBgFill="1">
          <p:nvSpPr>
            <p:cNvPr id="5" name="Rectangle 4"/>
            <p:cNvSpPr/>
            <p:nvPr/>
          </p:nvSpPr>
          <p:spPr bwMode="white">
            <a:xfrm>
              <a:off x="177896" y="1223064"/>
              <a:ext cx="6820551" cy="3347710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6" name="Rectangle 5"/>
            <p:cNvSpPr/>
            <p:nvPr/>
          </p:nvSpPr>
          <p:spPr bwMode="white">
            <a:xfrm>
              <a:off x="7046077" y="1223064"/>
              <a:ext cx="1133583" cy="391043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-99392"/>
            <a:ext cx="8640000" cy="3569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544" y="3472889"/>
            <a:ext cx="8640000" cy="3052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790440" y="3692284"/>
            <a:ext cx="7658831" cy="2623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844675"/>
            <a:ext cx="3277057" cy="92405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571" y="2852936"/>
            <a:ext cx="5038725" cy="47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11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778910" y="3509688"/>
            <a:ext cx="1095479" cy="295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59726" y="4271944"/>
            <a:ext cx="1085953" cy="304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21534" y="5043727"/>
            <a:ext cx="895435" cy="304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88524" y="5805983"/>
            <a:ext cx="685865" cy="304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41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169472" y="2891234"/>
            <a:ext cx="257199" cy="295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12097" y="4416484"/>
            <a:ext cx="476295" cy="295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-27384"/>
            <a:ext cx="8640000" cy="4653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536" y="4378424"/>
            <a:ext cx="8640000" cy="23629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352" y="1765945"/>
            <a:ext cx="628650" cy="4095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352" y="4077072"/>
            <a:ext cx="628650" cy="4095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360" y="5373216"/>
            <a:ext cx="628650" cy="4095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360" y="6165304"/>
            <a:ext cx="628650" cy="40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55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807488" y="2349432"/>
            <a:ext cx="3867519" cy="1956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14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916832"/>
            <a:ext cx="4032448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51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196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232929"/>
            <a:ext cx="8001764" cy="2618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6</cp:revision>
  <dcterms:created xsi:type="dcterms:W3CDTF">2022-07-08T08:37:27Z</dcterms:created>
  <dcterms:modified xsi:type="dcterms:W3CDTF">2022-07-16T13:49:53Z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