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7" d="100"/>
          <a:sy n="57" d="100"/>
        </p:scale>
        <p:origin x="90" y="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06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87554" y="5189677"/>
            <a:ext cx="6353781" cy="1067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779" y="1795463"/>
            <a:ext cx="3400425" cy="695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852936"/>
            <a:ext cx="4572000" cy="7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876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475142" y="3402731"/>
            <a:ext cx="271379" cy="290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48911" y="4095804"/>
            <a:ext cx="449179" cy="393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35666" y="6334243"/>
            <a:ext cx="1029369" cy="309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2195736" y="5445224"/>
            <a:ext cx="1152128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77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198271" y="2061283"/>
            <a:ext cx="438191" cy="295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组合 7"/>
          <p:cNvGrpSpPr/>
          <p:nvPr/>
        </p:nvGrpSpPr>
        <p:grpSpPr>
          <a:xfrm>
            <a:off x="758976" y="4252499"/>
            <a:ext cx="7354002" cy="1152770"/>
            <a:chOff x="758976" y="4252499"/>
            <a:chExt cx="7354002" cy="1152770"/>
          </a:xfrm>
        </p:grpSpPr>
        <p:sp useBgFill="1">
          <p:nvSpPr>
            <p:cNvPr id="6" name="Rectangle 5"/>
            <p:cNvSpPr/>
            <p:nvPr/>
          </p:nvSpPr>
          <p:spPr bwMode="white">
            <a:xfrm>
              <a:off x="5807708" y="4252499"/>
              <a:ext cx="2305270" cy="400135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7" name="Rectangle 6"/>
            <p:cNvSpPr/>
            <p:nvPr/>
          </p:nvSpPr>
          <p:spPr bwMode="white">
            <a:xfrm>
              <a:off x="758976" y="4995607"/>
              <a:ext cx="1895656" cy="409662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53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grpSp>
        <p:nvGrpSpPr>
          <p:cNvPr id="51" name="组合 50"/>
          <p:cNvGrpSpPr/>
          <p:nvPr/>
        </p:nvGrpSpPr>
        <p:grpSpPr>
          <a:xfrm>
            <a:off x="4175472" y="1988840"/>
            <a:ext cx="4356968" cy="3646381"/>
            <a:chOff x="4175472" y="1988840"/>
            <a:chExt cx="4356968" cy="3646381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2240" y="1988840"/>
              <a:ext cx="1800200" cy="576064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75472" y="2732406"/>
              <a:ext cx="3168352" cy="2902815"/>
            </a:xfrm>
            <a:prstGeom prst="rect">
              <a:avLst/>
            </a:prstGeom>
          </p:spPr>
        </p:pic>
      </p:grpSp>
      <p:grpSp>
        <p:nvGrpSpPr>
          <p:cNvPr id="50" name="组合 49"/>
          <p:cNvGrpSpPr/>
          <p:nvPr/>
        </p:nvGrpSpPr>
        <p:grpSpPr>
          <a:xfrm>
            <a:off x="611560" y="1996645"/>
            <a:ext cx="3924440" cy="3736855"/>
            <a:chOff x="611560" y="1996645"/>
            <a:chExt cx="3924440" cy="3736855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560" y="2830685"/>
              <a:ext cx="3168352" cy="2902815"/>
            </a:xfrm>
            <a:prstGeom prst="rect">
              <a:avLst/>
            </a:prstGeom>
          </p:spPr>
        </p:pic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35800" y="1996645"/>
              <a:ext cx="1800200" cy="57606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836712"/>
            <a:ext cx="79875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980728"/>
            <a:ext cx="1368152" cy="50405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980728"/>
            <a:ext cx="1224136" cy="50405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348880"/>
            <a:ext cx="3096344" cy="424783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2492896"/>
            <a:ext cx="3096344" cy="4247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28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618013"/>
            <a:ext cx="3672408" cy="261118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2618013"/>
            <a:ext cx="3672408" cy="2611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32656"/>
            <a:ext cx="8640000" cy="3647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3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789040"/>
            <a:ext cx="8640000" cy="3000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4"/>
          <p:cNvSpPr/>
          <p:nvPr/>
        </p:nvSpPr>
        <p:spPr bwMode="white">
          <a:xfrm>
            <a:off x="177896" y="4395335"/>
            <a:ext cx="323880" cy="47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96" y="908846"/>
            <a:ext cx="3818040" cy="237613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1160874"/>
            <a:ext cx="3818040" cy="262816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517590"/>
            <a:ext cx="4608512" cy="2090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18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68502" y="3358650"/>
            <a:ext cx="5515501" cy="1067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9</cp:revision>
  <dcterms:created xsi:type="dcterms:W3CDTF">2022-07-08T08:37:27Z</dcterms:created>
  <dcterms:modified xsi:type="dcterms:W3CDTF">2022-07-16T13:38:26Z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