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6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78028" y="4845545"/>
            <a:ext cx="5925115" cy="108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0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11611" y="3523599"/>
            <a:ext cx="609658" cy="31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31148" y="3523599"/>
            <a:ext cx="609658" cy="31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15230"/>
            <a:ext cx="3343742" cy="9050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061" y="2912216"/>
            <a:ext cx="4383187" cy="740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5707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764549" y="3138694"/>
            <a:ext cx="680368" cy="312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8679" y="3857511"/>
            <a:ext cx="472478" cy="30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04734" y="5304605"/>
            <a:ext cx="444129" cy="30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44538" y="6032881"/>
            <a:ext cx="415780" cy="30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972" y="1222778"/>
            <a:ext cx="8640000" cy="3862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72" y="2702114"/>
            <a:ext cx="3707928" cy="23830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852936"/>
            <a:ext cx="3707928" cy="238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836712"/>
            <a:ext cx="8640000" cy="4291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18" name="组合 17"/>
          <p:cNvGrpSpPr/>
          <p:nvPr/>
        </p:nvGrpSpPr>
        <p:grpSpPr>
          <a:xfrm>
            <a:off x="504000" y="2220492"/>
            <a:ext cx="3635952" cy="2792683"/>
            <a:chOff x="504000" y="2220492"/>
            <a:chExt cx="3635952" cy="279268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000" y="2220492"/>
              <a:ext cx="3419928" cy="27926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2302" y="3026283"/>
              <a:ext cx="247650" cy="590550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4139952" y="2287168"/>
            <a:ext cx="3704642" cy="3014040"/>
            <a:chOff x="4139952" y="2287168"/>
            <a:chExt cx="3704642" cy="301404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9952" y="2287168"/>
              <a:ext cx="3024336" cy="69532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1894" y="3026283"/>
              <a:ext cx="2552700" cy="22749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8" y="1268760"/>
            <a:ext cx="8640000" cy="3583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28" y="1988840"/>
            <a:ext cx="3095384" cy="21602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980238"/>
            <a:ext cx="4032448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3117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66297" y="1892856"/>
            <a:ext cx="265754" cy="220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83822" y="3250309"/>
            <a:ext cx="375722" cy="366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83822" y="4662793"/>
            <a:ext cx="375722" cy="366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66297" y="6121137"/>
            <a:ext cx="265754" cy="220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3462603"/>
            <a:ext cx="5134465" cy="2496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8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4055446"/>
            <a:ext cx="5725071" cy="108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2022-07-16T13:05:45Z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