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6" d="100"/>
          <a:sy n="76" d="100"/>
        </p:scale>
        <p:origin x="108" y="444"/>
      </p:cViewPr>
      <p:guideLst>
        <p:guide orient="horz" pos="2150"/>
        <p:guide pos="28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85240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18138" y="4406075"/>
            <a:ext cx="5255139" cy="2321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15230"/>
            <a:ext cx="3343742" cy="9050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139" y="2844800"/>
            <a:ext cx="5219700" cy="523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-171400"/>
            <a:ext cx="8640000" cy="49792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616749" y="3605959"/>
            <a:ext cx="1305049" cy="400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17543" y="3605959"/>
            <a:ext cx="885909" cy="400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6536" y="4595207"/>
            <a:ext cx="8640000" cy="22181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4"/>
          <p:cNvSpPr/>
          <p:nvPr/>
        </p:nvSpPr>
        <p:spPr bwMode="white">
          <a:xfrm>
            <a:off x="4785995" y="5599119"/>
            <a:ext cx="1000220" cy="296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1699601" y="6316200"/>
            <a:ext cx="943065" cy="296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6"/>
          <p:cNvSpPr/>
          <p:nvPr/>
        </p:nvSpPr>
        <p:spPr bwMode="white">
          <a:xfrm>
            <a:off x="5814793" y="6316200"/>
            <a:ext cx="590606" cy="296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672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217102" y="2443434"/>
            <a:ext cx="285777" cy="228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17190" y="3406419"/>
            <a:ext cx="285777" cy="228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 flipV="1">
            <a:off x="5148064" y="4365104"/>
            <a:ext cx="304829" cy="209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78910" y="5341924"/>
            <a:ext cx="285777" cy="228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32656"/>
            <a:ext cx="8640000" cy="3081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146" y="3500838"/>
            <a:ext cx="8640000" cy="27921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935807"/>
            <a:ext cx="4176464" cy="127177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823" y="2060267"/>
            <a:ext cx="4176464" cy="127177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33366"/>
            <a:ext cx="4176464" cy="219756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440" y="4293061"/>
            <a:ext cx="4176464" cy="2337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321778"/>
            <a:ext cx="8640000" cy="36193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grpSp>
        <p:nvGrpSpPr>
          <p:cNvPr id="16" name="组合 15"/>
          <p:cNvGrpSpPr/>
          <p:nvPr/>
        </p:nvGrpSpPr>
        <p:grpSpPr>
          <a:xfrm>
            <a:off x="467544" y="2204864"/>
            <a:ext cx="4163516" cy="2016224"/>
            <a:chOff x="467544" y="2204864"/>
            <a:chExt cx="4163516" cy="2016224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7544" y="2204864"/>
              <a:ext cx="3744416" cy="201622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11960" y="2946276"/>
              <a:ext cx="419100" cy="533400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4322440" y="2204864"/>
            <a:ext cx="4531568" cy="3096344"/>
            <a:chOff x="4322440" y="2204864"/>
            <a:chExt cx="4531568" cy="3096344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2440" y="2204864"/>
              <a:ext cx="3417912" cy="504825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36096" y="2925465"/>
              <a:ext cx="3417912" cy="237574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7506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103500" y="4895064"/>
            <a:ext cx="2765842" cy="1804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821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87730" y="3797748"/>
            <a:ext cx="2838721" cy="1783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1256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88509" y="3494877"/>
            <a:ext cx="7583410" cy="3213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8</cp:revision>
  <dcterms:created xsi:type="dcterms:W3CDTF">2022-07-08T08:37:00Z</dcterms:created>
  <dcterms:modified xsi:type="dcterms:W3CDTF">2022-07-22T07:51:57Z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2052-11.1.0.11875</vt:lpwstr>
  </property>
  <property fmtid="{D5CDD505-2E9C-101B-9397-08002B2CF9AE}" pid="3" name="ICV">
    <vt:lpwstr>D1B028CF41814425A11B615539C190CF</vt:lpwstr>
  </property>
</Properties>
</file>