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0" r:id="rId4"/>
    <p:sldId id="262" r:id="rId5"/>
    <p:sldId id="263" r:id="rId6"/>
    <p:sldId id="265" r:id="rId7"/>
    <p:sldId id="266" r:id="rId8"/>
    <p:sldId id="267" r:id="rId9"/>
    <p:sldId id="269" r:id="rId10"/>
  </p:sldIdLst>
  <p:sldSz cx="9144000" cy="6858000" type="screen4x3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76" d="100"/>
          <a:sy n="76" d="100"/>
        </p:scale>
        <p:origin x="108" y="4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" descr="QQ截图2022070816335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文本框 1"/>
          <p:cNvSpPr txBox="1"/>
          <p:nvPr/>
        </p:nvSpPr>
        <p:spPr>
          <a:xfrm>
            <a:off x="755576" y="1844675"/>
            <a:ext cx="7488832" cy="646113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 algn="ctr"/>
            <a:r>
              <a:rPr lang="zh-CN" altLang="en-US" sz="3600">
                <a:latin typeface="微软雅黑" panose="020B0503020204020204" charset="-122"/>
                <a:ea typeface="微软雅黑" panose="020B0503020204020204" charset="-122"/>
              </a:rPr>
              <a:t>七　土地的面积</a:t>
            </a:r>
            <a:endParaRPr lang="zh-CN" altLang="en-US" sz="36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7075" y="1700808"/>
            <a:ext cx="4829849" cy="88594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0862" y="2852936"/>
            <a:ext cx="2962275" cy="6286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44624"/>
            <a:ext cx="7632848" cy="251230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7" name="img_16777215" descr="1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3568" y="2343881"/>
            <a:ext cx="7513714" cy="454150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14470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711347" y="2080359"/>
            <a:ext cx="7477839" cy="40681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80035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739925" y="1891634"/>
            <a:ext cx="7201587" cy="18619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6" name="img_16777215" descr="4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28544" y="5129294"/>
            <a:ext cx="8640000" cy="139605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grpSp>
        <p:nvGrpSpPr>
          <p:cNvPr id="9" name="组合 8"/>
          <p:cNvGrpSpPr/>
          <p:nvPr/>
        </p:nvGrpSpPr>
        <p:grpSpPr>
          <a:xfrm>
            <a:off x="790440" y="5234475"/>
            <a:ext cx="7011069" cy="1128314"/>
            <a:chOff x="790440" y="5234475"/>
            <a:chExt cx="7011069" cy="1128314"/>
          </a:xfrm>
        </p:grpSpPr>
        <p:sp useBgFill="1">
          <p:nvSpPr>
            <p:cNvPr id="7" name="Rectangle 4"/>
            <p:cNvSpPr/>
            <p:nvPr/>
          </p:nvSpPr>
          <p:spPr bwMode="white">
            <a:xfrm>
              <a:off x="790440" y="5234475"/>
              <a:ext cx="6163263" cy="401603"/>
            </a:xfrm>
            <a:prstGeom prst="rect">
              <a:avLst/>
            </a:prstGeom>
            <a:ln w="635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6350" cap="flat" cmpd="sng" algn="ctr">
                  <a:solidFill>
                    <a:schemeClr val="accent1"/>
                  </a:solidFill>
                  <a:prstDash val="solid"/>
                  <a:miter lim="800000"/>
                </a14:hiddenLine>
              </a:ext>
            </a:ex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 useBgFill="1">
          <p:nvSpPr>
            <p:cNvPr id="8" name="Rectangle 5"/>
            <p:cNvSpPr/>
            <p:nvPr/>
          </p:nvSpPr>
          <p:spPr bwMode="white">
            <a:xfrm>
              <a:off x="790440" y="5961186"/>
              <a:ext cx="7011069" cy="401603"/>
            </a:xfrm>
            <a:prstGeom prst="rect">
              <a:avLst/>
            </a:prstGeom>
            <a:ln w="635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6350" cap="flat" cmpd="sng" algn="ctr">
                  <a:solidFill>
                    <a:schemeClr val="accent1"/>
                  </a:solidFill>
                  <a:prstDash val="solid"/>
                  <a:miter lim="800000"/>
                </a14:hiddenLine>
              </a:ext>
            </a:ex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736450"/>
            <a:ext cx="8640000" cy="571688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1321005" y="4538179"/>
            <a:ext cx="5953693" cy="18389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05245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730399" y="2749311"/>
            <a:ext cx="6782447" cy="11160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1984" y="23987"/>
            <a:ext cx="7884392" cy="448513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6" name="img_16777215" descr="8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0670" y="4437112"/>
            <a:ext cx="7566310" cy="253720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4"/>
          <p:cNvSpPr/>
          <p:nvPr/>
        </p:nvSpPr>
        <p:spPr bwMode="white">
          <a:xfrm>
            <a:off x="642566" y="4512968"/>
            <a:ext cx="5972961" cy="22284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5121" name="图片 4" descr="QQ截图2022070816365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1</Words>
  <Application>Microsoft Office PowerPoint</Application>
  <PresentationFormat>全屏显示(4:3)</PresentationFormat>
  <Paragraphs>1</Paragraphs>
  <Slides>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13" baseType="lpstr">
      <vt:lpstr>宋体</vt:lpstr>
      <vt:lpstr>微软雅黑</vt:lpstr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PC</cp:lastModifiedBy>
  <cp:revision>7</cp:revision>
  <dcterms:created xsi:type="dcterms:W3CDTF">2022-07-08T08:37:27Z</dcterms:created>
  <dcterms:modified xsi:type="dcterms:W3CDTF">2022-07-16T11:50:11Z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2052-11.1.0.11830</vt:lpwstr>
  </property>
  <property fmtid="{D5CDD505-2E9C-101B-9397-08002B2CF9AE}" pid="3" name="ICV">
    <vt:lpwstr>D1B028CF41814425A11B615539C190CF</vt:lpwstr>
  </property>
</Properties>
</file>