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108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58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3473144"/>
            <a:ext cx="4982050" cy="2402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15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8" name="组合 7"/>
          <p:cNvGrpSpPr/>
          <p:nvPr/>
        </p:nvGrpSpPr>
        <p:grpSpPr>
          <a:xfrm>
            <a:off x="768503" y="4509120"/>
            <a:ext cx="5508128" cy="1942867"/>
            <a:chOff x="768503" y="4509120"/>
            <a:chExt cx="5508128" cy="1942867"/>
          </a:xfrm>
        </p:grpSpPr>
        <p:sp useBgFill="1">
          <p:nvSpPr>
            <p:cNvPr id="6" name="Rectangle 5"/>
            <p:cNvSpPr/>
            <p:nvPr/>
          </p:nvSpPr>
          <p:spPr bwMode="white">
            <a:xfrm>
              <a:off x="768503" y="4705853"/>
              <a:ext cx="4955625" cy="1746134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8956" y="4509120"/>
              <a:ext cx="447675" cy="5356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067" y="1844675"/>
            <a:ext cx="6268325" cy="8573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963" y="2943225"/>
            <a:ext cx="5267325" cy="48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9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750553" y="4094256"/>
            <a:ext cx="438191" cy="295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30663" y="5572767"/>
            <a:ext cx="476295" cy="295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76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607885" y="2073069"/>
            <a:ext cx="476295" cy="305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88171" y="4288377"/>
            <a:ext cx="257199" cy="305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3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02527" y="2823527"/>
            <a:ext cx="257199" cy="304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07841" y="4309813"/>
            <a:ext cx="266725" cy="295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7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10" name="组合 9"/>
          <p:cNvGrpSpPr/>
          <p:nvPr/>
        </p:nvGrpSpPr>
        <p:grpSpPr>
          <a:xfrm>
            <a:off x="787554" y="4673786"/>
            <a:ext cx="2552943" cy="1143910"/>
            <a:chOff x="787554" y="4673786"/>
            <a:chExt cx="2552943" cy="1143910"/>
          </a:xfrm>
        </p:grpSpPr>
        <p:sp useBgFill="1">
          <p:nvSpPr>
            <p:cNvPr id="6" name="Rectangle 5"/>
            <p:cNvSpPr/>
            <p:nvPr/>
          </p:nvSpPr>
          <p:spPr bwMode="white">
            <a:xfrm>
              <a:off x="787554" y="4673786"/>
              <a:ext cx="2552943" cy="390836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8" name="Rectangle 7"/>
            <p:cNvSpPr/>
            <p:nvPr/>
          </p:nvSpPr>
          <p:spPr bwMode="white">
            <a:xfrm>
              <a:off x="844710" y="5417328"/>
              <a:ext cx="1714663" cy="400368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588392" y="4702384"/>
            <a:ext cx="3181653" cy="1115312"/>
            <a:chOff x="4588392" y="4702384"/>
            <a:chExt cx="3181653" cy="1115312"/>
          </a:xfrm>
        </p:grpSpPr>
        <p:sp useBgFill="1">
          <p:nvSpPr>
            <p:cNvPr id="7" name="Rectangle 6"/>
            <p:cNvSpPr/>
            <p:nvPr/>
          </p:nvSpPr>
          <p:spPr bwMode="white">
            <a:xfrm>
              <a:off x="4588392" y="4702384"/>
              <a:ext cx="3181653" cy="305042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 useBgFill="1">
          <p:nvSpPr>
            <p:cNvPr id="9" name="Rectangle 8"/>
            <p:cNvSpPr/>
            <p:nvPr/>
          </p:nvSpPr>
          <p:spPr bwMode="white">
            <a:xfrm>
              <a:off x="4645547" y="5417328"/>
              <a:ext cx="2095700" cy="400368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973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60" y="4221088"/>
            <a:ext cx="3771676" cy="129614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1" y="4204816"/>
            <a:ext cx="4381687" cy="2536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6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3419545"/>
            <a:ext cx="5525027" cy="1079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3320514"/>
            <a:ext cx="6572877" cy="1077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6</cp:revision>
  <dcterms:created xsi:type="dcterms:W3CDTF">2022-07-08T08:37:27Z</dcterms:created>
  <dcterms:modified xsi:type="dcterms:W3CDTF">2022-07-16T10:06:51Z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