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65" r:id="rId7"/>
    <p:sldId id="266" r:id="rId8"/>
    <p:sldId id="267" r:id="rId9"/>
    <p:sldId id="269" r:id="rId10"/>
    <p:sldId id="270" r:id="rId11"/>
    <p:sldId id="271" r:id="rId1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6" d="100"/>
          <a:sy n="76" d="100"/>
        </p:scale>
        <p:origin x="108" y="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1328689"/>
            <a:ext cx="8640000" cy="38285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77114" y="1691489"/>
            <a:ext cx="209570" cy="3914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67808" y="1796511"/>
            <a:ext cx="266725" cy="210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29969" y="1786963"/>
            <a:ext cx="285777" cy="229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858767" y="1691489"/>
            <a:ext cx="209570" cy="3914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427984" y="1736237"/>
            <a:ext cx="466769" cy="324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29572" y="2789439"/>
            <a:ext cx="285777" cy="219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191733" y="2875366"/>
            <a:ext cx="285777" cy="572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353894" y="2773222"/>
            <a:ext cx="295303" cy="295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029572" y="3782367"/>
            <a:ext cx="285777" cy="229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2191733" y="3877841"/>
            <a:ext cx="285777" cy="572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3363420" y="3782367"/>
            <a:ext cx="285777" cy="229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467544" y="4479327"/>
            <a:ext cx="3181653" cy="477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862" y="3152775"/>
            <a:ext cx="4486275" cy="5524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040" y="1844675"/>
            <a:ext cx="6477904" cy="7335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88640"/>
            <a:ext cx="8640000" cy="36814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692515" y="2525302"/>
            <a:ext cx="838280" cy="400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35757" y="2525302"/>
            <a:ext cx="838280" cy="400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78998" y="2534840"/>
            <a:ext cx="847805" cy="3910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150862" y="2534840"/>
            <a:ext cx="838280" cy="3910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3789040"/>
            <a:ext cx="8640000" cy="28851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4"/>
          <p:cNvSpPr/>
          <p:nvPr/>
        </p:nvSpPr>
        <p:spPr bwMode="white">
          <a:xfrm>
            <a:off x="5070813" y="3941896"/>
            <a:ext cx="1314575" cy="391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5"/>
          <p:cNvSpPr/>
          <p:nvPr/>
        </p:nvSpPr>
        <p:spPr bwMode="white">
          <a:xfrm>
            <a:off x="3108475" y="4687073"/>
            <a:ext cx="1438412" cy="391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"/>
          <p:cNvSpPr/>
          <p:nvPr/>
        </p:nvSpPr>
        <p:spPr bwMode="white">
          <a:xfrm>
            <a:off x="1908211" y="5470463"/>
            <a:ext cx="257199" cy="296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7"/>
          <p:cNvSpPr/>
          <p:nvPr/>
        </p:nvSpPr>
        <p:spPr bwMode="white">
          <a:xfrm>
            <a:off x="1908211" y="6215640"/>
            <a:ext cx="257199" cy="296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37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816352" y="3768190"/>
            <a:ext cx="4239029" cy="390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87775" y="5455458"/>
            <a:ext cx="4667695" cy="400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32656"/>
            <a:ext cx="8640000" cy="38262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683568" y="1988840"/>
            <a:ext cx="3456384" cy="2088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5688" y="3933056"/>
            <a:ext cx="8640000" cy="37228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>
            <a:off x="827584" y="4820800"/>
            <a:ext cx="3791312" cy="1832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496" y="1366035"/>
            <a:ext cx="8640000" cy="40071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58392" y="2262880"/>
            <a:ext cx="3134024" cy="1831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148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68502" y="4445824"/>
            <a:ext cx="6363307" cy="1144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16632"/>
            <a:ext cx="8640000" cy="30938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5688" y="3356992"/>
            <a:ext cx="8640000" cy="35180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827584" y="3495756"/>
            <a:ext cx="7230165" cy="2669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0472" y="1196752"/>
            <a:ext cx="8640000" cy="47856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296627" y="4435904"/>
            <a:ext cx="266725" cy="209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 flipV="1">
            <a:off x="2415949" y="4378413"/>
            <a:ext cx="394546" cy="400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567270" y="4398205"/>
            <a:ext cx="428666" cy="362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34641" y="5332018"/>
            <a:ext cx="361985" cy="390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835696" y="5406317"/>
            <a:ext cx="419140" cy="2859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131840" y="5478325"/>
            <a:ext cx="288032" cy="200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116296" y="5332017"/>
            <a:ext cx="383696" cy="650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4801439" y="5360689"/>
            <a:ext cx="346625" cy="333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9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7</cp:revision>
  <dcterms:created xsi:type="dcterms:W3CDTF">2022-07-08T08:37:27Z</dcterms:created>
  <dcterms:modified xsi:type="dcterms:W3CDTF">2022-07-16T09:15:01Z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