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4034427"/>
            <a:ext cx="200044" cy="4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4091610"/>
            <a:ext cx="304829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8127" y="4186914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7488" y="4043958"/>
            <a:ext cx="268568" cy="39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 flipH="1">
            <a:off x="1582989" y="4797152"/>
            <a:ext cx="468731" cy="5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8557" y="4825452"/>
            <a:ext cx="314355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08745" y="4801626"/>
            <a:ext cx="295303" cy="42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7080" y="5511641"/>
            <a:ext cx="2533891" cy="4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076056" y="4032598"/>
            <a:ext cx="268568" cy="39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31377"/>
            <a:ext cx="6477904" cy="7335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3068191"/>
            <a:ext cx="437197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4149493"/>
            <a:ext cx="3553164" cy="3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4893035"/>
            <a:ext cx="2076648" cy="31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5607980"/>
            <a:ext cx="828754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089896"/>
            <a:ext cx="3581742" cy="31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804445"/>
            <a:ext cx="1895656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000" y="3509466"/>
            <a:ext cx="1219315" cy="31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938565"/>
            <a:ext cx="2048070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5643586"/>
            <a:ext cx="1657800" cy="31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937863"/>
            <a:ext cx="3791312" cy="41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749746"/>
            <a:ext cx="3772260" cy="47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8844" y="2636912"/>
            <a:ext cx="3791312" cy="41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58844" y="3282311"/>
            <a:ext cx="3791312" cy="41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27336" y="5415541"/>
            <a:ext cx="3772260" cy="47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77896" y="6116236"/>
            <a:ext cx="3772260" cy="47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4221088"/>
            <a:ext cx="7128792" cy="15518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4077072"/>
            <a:ext cx="7381151" cy="15348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605"/>
            <a:ext cx="8352928" cy="296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4005064"/>
            <a:ext cx="619268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4005064"/>
            <a:ext cx="5760640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3645023"/>
            <a:ext cx="5934641" cy="183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2022-07-17T02:37:45Z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