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304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78028" y="5234038"/>
            <a:ext cx="4038985" cy="3906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16632"/>
            <a:ext cx="8640000" cy="416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5" name="img_1677721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4281422"/>
            <a:ext cx="8640000" cy="2431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Rectangle 4"/>
          <p:cNvSpPr/>
          <p:nvPr/>
        </p:nvSpPr>
        <p:spPr bwMode="white">
          <a:xfrm>
            <a:off x="1155664" y="5044282"/>
            <a:ext cx="266725" cy="29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5"/>
          <p:cNvSpPr/>
          <p:nvPr/>
        </p:nvSpPr>
        <p:spPr bwMode="white">
          <a:xfrm>
            <a:off x="2241617" y="5044282"/>
            <a:ext cx="266725" cy="29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6"/>
          <p:cNvSpPr/>
          <p:nvPr/>
        </p:nvSpPr>
        <p:spPr bwMode="white">
          <a:xfrm>
            <a:off x="3337097" y="5044282"/>
            <a:ext cx="266725" cy="29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7"/>
          <p:cNvSpPr/>
          <p:nvPr/>
        </p:nvSpPr>
        <p:spPr bwMode="white">
          <a:xfrm>
            <a:off x="4461154" y="5044282"/>
            <a:ext cx="266725" cy="29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8"/>
          <p:cNvSpPr/>
          <p:nvPr/>
        </p:nvSpPr>
        <p:spPr bwMode="white">
          <a:xfrm>
            <a:off x="5556634" y="5034746"/>
            <a:ext cx="257199" cy="305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9"/>
          <p:cNvSpPr/>
          <p:nvPr/>
        </p:nvSpPr>
        <p:spPr bwMode="white">
          <a:xfrm>
            <a:off x="6671165" y="5034746"/>
            <a:ext cx="266725" cy="305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10"/>
          <p:cNvSpPr/>
          <p:nvPr/>
        </p:nvSpPr>
        <p:spPr bwMode="white">
          <a:xfrm>
            <a:off x="7804749" y="5044282"/>
            <a:ext cx="285777" cy="2956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11"/>
          <p:cNvSpPr/>
          <p:nvPr/>
        </p:nvSpPr>
        <p:spPr bwMode="white">
          <a:xfrm>
            <a:off x="717472" y="6140893"/>
            <a:ext cx="2562469" cy="4005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512" y="1776461"/>
            <a:ext cx="3600953" cy="10764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016374"/>
            <a:ext cx="5410200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37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512405" y="4090633"/>
            <a:ext cx="257199" cy="3048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40189" y="4795655"/>
            <a:ext cx="447717" cy="4001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17543" y="4795655"/>
            <a:ext cx="447717" cy="371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51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11700" y="2091705"/>
            <a:ext cx="257199" cy="295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97786" y="2826623"/>
            <a:ext cx="266725" cy="305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5790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369076" y="4513249"/>
            <a:ext cx="457243" cy="362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69914" y="4513249"/>
            <a:ext cx="438191" cy="3910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50862" y="5257120"/>
            <a:ext cx="447717" cy="371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22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70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08061" y="2157994"/>
            <a:ext cx="276251" cy="219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22328" y="2844857"/>
            <a:ext cx="390562" cy="381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08061" y="3655738"/>
            <a:ext cx="276251" cy="2194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22328" y="5830806"/>
            <a:ext cx="390562" cy="381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311479" y="4911225"/>
            <a:ext cx="1905181" cy="400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45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9450" y="2747822"/>
            <a:ext cx="4867739" cy="4002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9450" y="4911225"/>
            <a:ext cx="5766766" cy="409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2022-07-16T08:14:40Z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