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0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4443840"/>
            <a:ext cx="5734597" cy="1162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52936"/>
            <a:ext cx="7620000" cy="581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07" y="1814959"/>
            <a:ext cx="4191585" cy="68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5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035889" y="2549065"/>
            <a:ext cx="466769" cy="305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69825" y="2549065"/>
            <a:ext cx="895435" cy="314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45459" y="3140507"/>
            <a:ext cx="476295" cy="305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27069" y="3140507"/>
            <a:ext cx="866857" cy="314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45459" y="3731949"/>
            <a:ext cx="676339" cy="305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98491" y="3731949"/>
            <a:ext cx="895435" cy="305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88921" y="4275694"/>
            <a:ext cx="457243" cy="400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768943" y="4905293"/>
            <a:ext cx="904961" cy="305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2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45239" y="2196300"/>
            <a:ext cx="285777" cy="228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26187" y="2988205"/>
            <a:ext cx="285777" cy="228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26187" y="3770569"/>
            <a:ext cx="285777" cy="228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16441" y="5573823"/>
            <a:ext cx="685865" cy="314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8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28" name="组合 27"/>
          <p:cNvGrpSpPr/>
          <p:nvPr/>
        </p:nvGrpSpPr>
        <p:grpSpPr>
          <a:xfrm>
            <a:off x="683568" y="1772816"/>
            <a:ext cx="2736304" cy="3960440"/>
            <a:chOff x="683568" y="1772816"/>
            <a:chExt cx="2736304" cy="396044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1720" y="1772816"/>
              <a:ext cx="1368152" cy="504056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568" y="2276872"/>
              <a:ext cx="2520280" cy="3456384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5039568" y="1772816"/>
            <a:ext cx="3276848" cy="3895952"/>
            <a:chOff x="5039568" y="1772816"/>
            <a:chExt cx="3276848" cy="389595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2240" y="1772816"/>
              <a:ext cx="1584176" cy="504056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9568" y="2212384"/>
              <a:ext cx="2520280" cy="345638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017" y="764704"/>
            <a:ext cx="81914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33" name="组合 32"/>
          <p:cNvGrpSpPr/>
          <p:nvPr/>
        </p:nvGrpSpPr>
        <p:grpSpPr>
          <a:xfrm>
            <a:off x="251520" y="761365"/>
            <a:ext cx="3553172" cy="5403939"/>
            <a:chOff x="251520" y="761365"/>
            <a:chExt cx="3553172" cy="5403939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9792" y="761365"/>
              <a:ext cx="1104900" cy="523875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2060848"/>
              <a:ext cx="2880320" cy="4104456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4427984" y="761365"/>
            <a:ext cx="3240360" cy="5763338"/>
            <a:chOff x="4427984" y="761365"/>
            <a:chExt cx="3240360" cy="5763338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4168" y="761365"/>
              <a:ext cx="1584176" cy="523875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7984" y="1299376"/>
              <a:ext cx="2880320" cy="522532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536" y="1080000"/>
            <a:ext cx="8640000" cy="3852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24" name="组合 23"/>
          <p:cNvGrpSpPr/>
          <p:nvPr/>
        </p:nvGrpSpPr>
        <p:grpSpPr>
          <a:xfrm>
            <a:off x="146936" y="1124744"/>
            <a:ext cx="3988080" cy="3852064"/>
            <a:chOff x="146936" y="1124744"/>
            <a:chExt cx="3988080" cy="3852064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5816" y="1124744"/>
              <a:ext cx="1219200" cy="47625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936" y="1644955"/>
              <a:ext cx="2984904" cy="3331853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4500952" y="1168706"/>
            <a:ext cx="3594504" cy="3935963"/>
            <a:chOff x="4500952" y="1168706"/>
            <a:chExt cx="3594504" cy="3935963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6256" y="1168706"/>
              <a:ext cx="1219200" cy="47625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0952" y="1772816"/>
              <a:ext cx="2984904" cy="333185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0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3642927"/>
            <a:ext cx="6372833" cy="1924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5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4495290"/>
            <a:ext cx="7582624" cy="1135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6</cp:revision>
  <dcterms:created xsi:type="dcterms:W3CDTF">2022-07-08T08:37:27Z</dcterms:created>
  <dcterms:modified xsi:type="dcterms:W3CDTF">2022-07-16T06:29:43Z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