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52936"/>
            <a:ext cx="441960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07" y="1792192"/>
            <a:ext cx="4191585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63420"/>
            <a:ext cx="8640000" cy="449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144" y="4761804"/>
            <a:ext cx="8640000" cy="183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547465" y="4905206"/>
            <a:ext cx="1695611" cy="37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547465" y="5555295"/>
            <a:ext cx="1695611" cy="37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547465" y="6205385"/>
            <a:ext cx="1276471" cy="37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688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17058" y="1050734"/>
            <a:ext cx="876383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1699071"/>
            <a:ext cx="657287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4434" y="1699071"/>
            <a:ext cx="257199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9065" y="2995744"/>
            <a:ext cx="695391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5379042" y="2824125"/>
            <a:ext cx="1143109" cy="486252"/>
            <a:chOff x="5379042" y="2824125"/>
            <a:chExt cx="1143109" cy="486252"/>
          </a:xfrm>
        </p:grpSpPr>
        <p:sp useBgFill="1">
          <p:nvSpPr>
            <p:cNvPr id="8" name="Rectangle 7"/>
            <p:cNvSpPr/>
            <p:nvPr/>
          </p:nvSpPr>
          <p:spPr bwMode="white">
            <a:xfrm>
              <a:off x="5864864" y="2824125"/>
              <a:ext cx="133362" cy="8580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9" name="Rectangle 8"/>
            <p:cNvSpPr/>
            <p:nvPr/>
          </p:nvSpPr>
          <p:spPr bwMode="white">
            <a:xfrm>
              <a:off x="6303056" y="2824125"/>
              <a:ext cx="142888" cy="8580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1" name="Rectangle 10"/>
            <p:cNvSpPr/>
            <p:nvPr/>
          </p:nvSpPr>
          <p:spPr bwMode="white">
            <a:xfrm>
              <a:off x="5379042" y="2995744"/>
              <a:ext cx="1143109" cy="31463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3535842"/>
            <a:ext cx="8640000" cy="2559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7" name="组合 26"/>
          <p:cNvGrpSpPr/>
          <p:nvPr/>
        </p:nvGrpSpPr>
        <p:grpSpPr>
          <a:xfrm>
            <a:off x="1233648" y="5025656"/>
            <a:ext cx="1000220" cy="315153"/>
            <a:chOff x="1233648" y="5025656"/>
            <a:chExt cx="1000220" cy="315153"/>
          </a:xfrm>
        </p:grpSpPr>
        <p:sp useBgFill="1">
          <p:nvSpPr>
            <p:cNvPr id="15" name="Rectangle 6"/>
            <p:cNvSpPr/>
            <p:nvPr/>
          </p:nvSpPr>
          <p:spPr bwMode="white">
            <a:xfrm>
              <a:off x="1233648" y="5025656"/>
              <a:ext cx="361984" cy="31515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6" name="Rectangle 7"/>
            <p:cNvSpPr/>
            <p:nvPr/>
          </p:nvSpPr>
          <p:spPr bwMode="white">
            <a:xfrm>
              <a:off x="1748047" y="5025656"/>
              <a:ext cx="485821" cy="3056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24696" y="4853755"/>
            <a:ext cx="790650" cy="487054"/>
            <a:chOff x="3824696" y="4853755"/>
            <a:chExt cx="790650" cy="487054"/>
          </a:xfrm>
        </p:grpSpPr>
        <p:sp useBgFill="1">
          <p:nvSpPr>
            <p:cNvPr id="13" name="Rectangle 4"/>
            <p:cNvSpPr/>
            <p:nvPr/>
          </p:nvSpPr>
          <p:spPr bwMode="white">
            <a:xfrm>
              <a:off x="4405776" y="4853755"/>
              <a:ext cx="133362" cy="8595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7" name="Rectangle 8"/>
            <p:cNvSpPr/>
            <p:nvPr/>
          </p:nvSpPr>
          <p:spPr bwMode="white">
            <a:xfrm>
              <a:off x="3824696" y="5025656"/>
              <a:ext cx="361984" cy="31515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8" name="Rectangle 9"/>
            <p:cNvSpPr/>
            <p:nvPr/>
          </p:nvSpPr>
          <p:spPr bwMode="white">
            <a:xfrm>
              <a:off x="4339095" y="5025656"/>
              <a:ext cx="276251" cy="3056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6647" y="4853755"/>
            <a:ext cx="990694" cy="487054"/>
            <a:chOff x="6196647" y="4853755"/>
            <a:chExt cx="990694" cy="487054"/>
          </a:xfrm>
        </p:grpSpPr>
        <p:sp useBgFill="1">
          <p:nvSpPr>
            <p:cNvPr id="14" name="Rectangle 5"/>
            <p:cNvSpPr/>
            <p:nvPr/>
          </p:nvSpPr>
          <p:spPr bwMode="white">
            <a:xfrm>
              <a:off x="6777728" y="4853755"/>
              <a:ext cx="352458" cy="8595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9" name="Rectangle 10"/>
            <p:cNvSpPr/>
            <p:nvPr/>
          </p:nvSpPr>
          <p:spPr bwMode="white">
            <a:xfrm>
              <a:off x="6196647" y="5025656"/>
              <a:ext cx="361984" cy="31515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20" name="Rectangle 11"/>
            <p:cNvSpPr/>
            <p:nvPr/>
          </p:nvSpPr>
          <p:spPr bwMode="white">
            <a:xfrm>
              <a:off x="6711046" y="5025656"/>
              <a:ext cx="476295" cy="3056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86019" y="5503161"/>
            <a:ext cx="924013" cy="487055"/>
            <a:chOff x="1186019" y="5503161"/>
            <a:chExt cx="924013" cy="487055"/>
          </a:xfrm>
        </p:grpSpPr>
        <p:sp useBgFill="1">
          <p:nvSpPr>
            <p:cNvPr id="21" name="Rectangle 12"/>
            <p:cNvSpPr/>
            <p:nvPr/>
          </p:nvSpPr>
          <p:spPr bwMode="white">
            <a:xfrm>
              <a:off x="1909988" y="5503161"/>
              <a:ext cx="133362" cy="8595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23" name="Rectangle 14"/>
            <p:cNvSpPr/>
            <p:nvPr/>
          </p:nvSpPr>
          <p:spPr bwMode="white">
            <a:xfrm>
              <a:off x="1186019" y="5684613"/>
              <a:ext cx="924013" cy="3056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19822" y="5503161"/>
            <a:ext cx="685865" cy="487055"/>
            <a:chOff x="3319822" y="5503161"/>
            <a:chExt cx="685865" cy="487055"/>
          </a:xfrm>
        </p:grpSpPr>
        <p:sp useBgFill="1">
          <p:nvSpPr>
            <p:cNvPr id="22" name="Rectangle 13"/>
            <p:cNvSpPr/>
            <p:nvPr/>
          </p:nvSpPr>
          <p:spPr bwMode="white">
            <a:xfrm>
              <a:off x="3805644" y="5503161"/>
              <a:ext cx="133362" cy="8595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24" name="Rectangle 15"/>
            <p:cNvSpPr/>
            <p:nvPr/>
          </p:nvSpPr>
          <p:spPr bwMode="white">
            <a:xfrm>
              <a:off x="3319822" y="5684613"/>
              <a:ext cx="685865" cy="3056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60564" y="2741273"/>
            <a:ext cx="276251" cy="21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0564" y="3390507"/>
            <a:ext cx="276251" cy="21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090" y="4039740"/>
            <a:ext cx="266725" cy="2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4831" y="4631688"/>
            <a:ext cx="390562" cy="381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6948288" cy="6258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35"/>
          <p:cNvSpPr/>
          <p:nvPr/>
        </p:nvSpPr>
        <p:spPr bwMode="white">
          <a:xfrm>
            <a:off x="5257516" y="6480000"/>
            <a:ext cx="133970" cy="21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92896"/>
            <a:ext cx="2160240" cy="388843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62" y="2204863"/>
            <a:ext cx="2454038" cy="452984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872" y="1628800"/>
            <a:ext cx="1003920" cy="42443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962" y="1628800"/>
            <a:ext cx="1251270" cy="42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2" name="组合 21"/>
          <p:cNvGrpSpPr/>
          <p:nvPr/>
        </p:nvGrpSpPr>
        <p:grpSpPr>
          <a:xfrm>
            <a:off x="2235492" y="3475111"/>
            <a:ext cx="885909" cy="486656"/>
            <a:chOff x="2235492" y="3475111"/>
            <a:chExt cx="885909" cy="486656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2721314" y="3475111"/>
              <a:ext cx="352458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9" name="Rectangle 8"/>
            <p:cNvSpPr/>
            <p:nvPr/>
          </p:nvSpPr>
          <p:spPr bwMode="white">
            <a:xfrm>
              <a:off x="2235492" y="3646872"/>
              <a:ext cx="885909" cy="31489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55426" y="3475111"/>
            <a:ext cx="1047850" cy="486656"/>
            <a:chOff x="6255426" y="3475111"/>
            <a:chExt cx="1047850" cy="486656"/>
          </a:xfrm>
        </p:grpSpPr>
        <p:sp useBgFill="1">
          <p:nvSpPr>
            <p:cNvPr id="7" name="Rectangle 6"/>
            <p:cNvSpPr/>
            <p:nvPr/>
          </p:nvSpPr>
          <p:spPr bwMode="white">
            <a:xfrm>
              <a:off x="6731722" y="3475111"/>
              <a:ext cx="142888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8" name="Rectangle 7"/>
            <p:cNvSpPr/>
            <p:nvPr/>
          </p:nvSpPr>
          <p:spPr bwMode="white">
            <a:xfrm>
              <a:off x="7160388" y="3475111"/>
              <a:ext cx="133362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0" name="Rectangle 9"/>
            <p:cNvSpPr/>
            <p:nvPr/>
          </p:nvSpPr>
          <p:spPr bwMode="white">
            <a:xfrm>
              <a:off x="6255426" y="3646872"/>
              <a:ext cx="1047850" cy="31489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235492" y="4248035"/>
            <a:ext cx="904961" cy="477113"/>
            <a:chOff x="2235492" y="4248035"/>
            <a:chExt cx="904961" cy="477113"/>
          </a:xfrm>
        </p:grpSpPr>
        <p:sp useBgFill="1">
          <p:nvSpPr>
            <p:cNvPr id="11" name="Rectangle 10"/>
            <p:cNvSpPr/>
            <p:nvPr/>
          </p:nvSpPr>
          <p:spPr bwMode="white">
            <a:xfrm>
              <a:off x="2721314" y="4248035"/>
              <a:ext cx="352458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4" name="Rectangle 13"/>
            <p:cNvSpPr/>
            <p:nvPr/>
          </p:nvSpPr>
          <p:spPr bwMode="white">
            <a:xfrm>
              <a:off x="2235492" y="4419796"/>
              <a:ext cx="904961" cy="305352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55426" y="4248035"/>
            <a:ext cx="1105005" cy="477113"/>
            <a:chOff x="6255426" y="4248035"/>
            <a:chExt cx="1105005" cy="477113"/>
          </a:xfrm>
        </p:grpSpPr>
        <p:sp useBgFill="1">
          <p:nvSpPr>
            <p:cNvPr id="12" name="Rectangle 11"/>
            <p:cNvSpPr/>
            <p:nvPr/>
          </p:nvSpPr>
          <p:spPr bwMode="white">
            <a:xfrm>
              <a:off x="6731722" y="4248035"/>
              <a:ext cx="142888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3" name="Rectangle 12"/>
            <p:cNvSpPr/>
            <p:nvPr/>
          </p:nvSpPr>
          <p:spPr bwMode="white">
            <a:xfrm>
              <a:off x="7160388" y="4248035"/>
              <a:ext cx="133362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5" name="Rectangle 14"/>
            <p:cNvSpPr/>
            <p:nvPr/>
          </p:nvSpPr>
          <p:spPr bwMode="white">
            <a:xfrm>
              <a:off x="6255426" y="4419796"/>
              <a:ext cx="1105005" cy="305352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35492" y="5011417"/>
            <a:ext cx="895435" cy="486656"/>
            <a:chOff x="2235492" y="5011417"/>
            <a:chExt cx="895435" cy="486656"/>
          </a:xfrm>
        </p:grpSpPr>
        <p:sp useBgFill="1">
          <p:nvSpPr>
            <p:cNvPr id="16" name="Rectangle 15"/>
            <p:cNvSpPr/>
            <p:nvPr/>
          </p:nvSpPr>
          <p:spPr bwMode="white">
            <a:xfrm>
              <a:off x="2721314" y="5011417"/>
              <a:ext cx="352458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9" name="Rectangle 18"/>
            <p:cNvSpPr/>
            <p:nvPr/>
          </p:nvSpPr>
          <p:spPr bwMode="white">
            <a:xfrm>
              <a:off x="2235492" y="5183178"/>
              <a:ext cx="361984" cy="31489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20" name="Rectangle 19"/>
            <p:cNvSpPr/>
            <p:nvPr/>
          </p:nvSpPr>
          <p:spPr bwMode="white">
            <a:xfrm>
              <a:off x="2664158" y="5183178"/>
              <a:ext cx="466769" cy="305352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55426" y="5011417"/>
            <a:ext cx="1105005" cy="486656"/>
            <a:chOff x="6255426" y="5011417"/>
            <a:chExt cx="1105005" cy="486656"/>
          </a:xfrm>
        </p:grpSpPr>
        <p:sp useBgFill="1">
          <p:nvSpPr>
            <p:cNvPr id="17" name="Rectangle 16"/>
            <p:cNvSpPr/>
            <p:nvPr/>
          </p:nvSpPr>
          <p:spPr bwMode="white">
            <a:xfrm>
              <a:off x="6731722" y="5011417"/>
              <a:ext cx="142888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8" name="Rectangle 17"/>
            <p:cNvSpPr/>
            <p:nvPr/>
          </p:nvSpPr>
          <p:spPr bwMode="white">
            <a:xfrm>
              <a:off x="7160388" y="5011417"/>
              <a:ext cx="133362" cy="858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21" name="Rectangle 20"/>
            <p:cNvSpPr/>
            <p:nvPr/>
          </p:nvSpPr>
          <p:spPr bwMode="white">
            <a:xfrm>
              <a:off x="6255426" y="5183178"/>
              <a:ext cx="1105005" cy="31489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755576" y="5301208"/>
            <a:ext cx="6782447" cy="1114721"/>
            <a:chOff x="768502" y="5310226"/>
            <a:chExt cx="6782447" cy="1114721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87554" y="5310226"/>
              <a:ext cx="3800837" cy="400156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768502" y="6024791"/>
              <a:ext cx="6782447" cy="400156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91968"/>
            <a:ext cx="8640000" cy="2897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200" y="3733687"/>
            <a:ext cx="8640000" cy="243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562915" y="3829044"/>
            <a:ext cx="133362" cy="8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639343" y="3829044"/>
            <a:ext cx="133362" cy="8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91096" y="4000688"/>
            <a:ext cx="3038765" cy="314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91096" y="4773083"/>
            <a:ext cx="3248335" cy="30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791096" y="5507336"/>
            <a:ext cx="7125380" cy="390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096" y="3829044"/>
            <a:ext cx="8640000" cy="243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76" y="3911819"/>
            <a:ext cx="7753739" cy="234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</Words>
  <Application>Microsoft Office PowerPoint</Application>
  <PresentationFormat>全屏显示(4:3)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10</cp:revision>
  <dcterms:created xsi:type="dcterms:W3CDTF">2022-07-08T08:37:27Z</dcterms:created>
  <dcterms:modified xsi:type="dcterms:W3CDTF">2022-07-16T07:01:15Z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