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4" r:id="rId8"/>
    <p:sldId id="265" r:id="rId9"/>
    <p:sldId id="267" r:id="rId10"/>
    <p:sldId id="268" r:id="rId11"/>
    <p:sldId id="270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3150" y="2852936"/>
            <a:ext cx="4457700" cy="638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99" y="1809084"/>
            <a:ext cx="4191585" cy="68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8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05064"/>
            <a:ext cx="2304256" cy="4320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20" y="4635451"/>
            <a:ext cx="2304256" cy="4320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4005064"/>
            <a:ext cx="2304256" cy="4320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960" y="4635451"/>
            <a:ext cx="2304256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9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44" y="1916832"/>
            <a:ext cx="2661964" cy="50405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" y="2695872"/>
            <a:ext cx="2661964" cy="50405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903660"/>
            <a:ext cx="2661964" cy="5040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727320"/>
            <a:ext cx="2661964" cy="50405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24" y="4007864"/>
            <a:ext cx="2661964" cy="50405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6904"/>
            <a:ext cx="2661964" cy="50405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164" y="4023588"/>
            <a:ext cx="2661964" cy="50405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232" y="4815800"/>
            <a:ext cx="2661964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3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4764022"/>
            <a:ext cx="8640000" cy="1318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827584" y="4764023"/>
            <a:ext cx="4905843" cy="1318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2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3418682"/>
            <a:ext cx="6782447" cy="110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80" y="782515"/>
            <a:ext cx="8640000" cy="3957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536" y="4869160"/>
            <a:ext cx="8640000" cy="1681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718432" y="5088893"/>
            <a:ext cx="6382359" cy="1098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4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4086243"/>
            <a:ext cx="7982712" cy="1784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472" y="-27384"/>
            <a:ext cx="8640000" cy="4061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967982"/>
            <a:ext cx="7200800" cy="3061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683568" y="4033933"/>
            <a:ext cx="8020815" cy="2707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NjJmYWI5ODAzNjUyYThhYWE2MmM3ODY0MTlhNjlmNj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2022-07-08T08:37:00Z</dcterms:created>
  <dcterms:modified xsi:type="dcterms:W3CDTF">2022-07-17T02:39:59Z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