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4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3515074"/>
            <a:ext cx="5315457" cy="1088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68173"/>
            <a:ext cx="8640000" cy="4035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372681"/>
            <a:ext cx="8640000" cy="2224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683568" y="4606605"/>
            <a:ext cx="3816424" cy="1756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2844800"/>
            <a:ext cx="8134350" cy="723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35" y="1844675"/>
            <a:ext cx="4191585" cy="68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5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721534" y="3138443"/>
            <a:ext cx="876383" cy="30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31104" y="3824591"/>
            <a:ext cx="676339" cy="30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21578" y="4510739"/>
            <a:ext cx="466769" cy="30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40586" y="5196887"/>
            <a:ext cx="657287" cy="30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4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950156" y="2092119"/>
            <a:ext cx="657287" cy="295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50156" y="2770048"/>
            <a:ext cx="866857" cy="31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21534" y="3457525"/>
            <a:ext cx="1095479" cy="31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332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34" name="组合 33"/>
          <p:cNvGrpSpPr/>
          <p:nvPr/>
        </p:nvGrpSpPr>
        <p:grpSpPr>
          <a:xfrm>
            <a:off x="611560" y="1916832"/>
            <a:ext cx="3528392" cy="4824536"/>
            <a:chOff x="611560" y="1916832"/>
            <a:chExt cx="3528392" cy="4824536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9832" y="1916832"/>
              <a:ext cx="1080120" cy="504056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60" y="2492896"/>
              <a:ext cx="2736304" cy="4248472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4644008" y="1916832"/>
            <a:ext cx="3509764" cy="4851292"/>
            <a:chOff x="4644008" y="1916832"/>
            <a:chExt cx="3509764" cy="4851292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8264" y="1916832"/>
              <a:ext cx="1205508" cy="504056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4008" y="2519652"/>
              <a:ext cx="2880320" cy="42484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520" y="1080000"/>
            <a:ext cx="8640000" cy="4162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26" name="组合 25"/>
          <p:cNvGrpSpPr/>
          <p:nvPr/>
        </p:nvGrpSpPr>
        <p:grpSpPr>
          <a:xfrm>
            <a:off x="467544" y="1080000"/>
            <a:ext cx="3024336" cy="3717152"/>
            <a:chOff x="467544" y="1080000"/>
            <a:chExt cx="3024336" cy="3717152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5776" y="1080000"/>
              <a:ext cx="936104" cy="54880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44" y="2204864"/>
              <a:ext cx="2520280" cy="2592288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4860032" y="1209700"/>
            <a:ext cx="2592288" cy="4032598"/>
            <a:chOff x="4860032" y="1209700"/>
            <a:chExt cx="2592288" cy="4032598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8224" y="1209700"/>
              <a:ext cx="864096" cy="4191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0032" y="1628800"/>
              <a:ext cx="2592288" cy="361349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8" y="1273724"/>
            <a:ext cx="8640000" cy="3955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24" name="组合 23"/>
          <p:cNvGrpSpPr/>
          <p:nvPr/>
        </p:nvGrpSpPr>
        <p:grpSpPr>
          <a:xfrm>
            <a:off x="539552" y="1412776"/>
            <a:ext cx="2736304" cy="3816424"/>
            <a:chOff x="539552" y="1412776"/>
            <a:chExt cx="2736304" cy="381642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7744" y="1412776"/>
              <a:ext cx="866775" cy="371475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552" y="2132856"/>
              <a:ext cx="2736304" cy="3096344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4644008" y="1416968"/>
            <a:ext cx="3744416" cy="3812231"/>
            <a:chOff x="4644008" y="1416968"/>
            <a:chExt cx="3744416" cy="3812231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2280" y="1416968"/>
              <a:ext cx="1296144" cy="371475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4008" y="1936250"/>
              <a:ext cx="2952328" cy="329294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4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092824" y="2005732"/>
            <a:ext cx="257199" cy="30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22328" y="2005732"/>
            <a:ext cx="266725" cy="30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64158" y="2702417"/>
            <a:ext cx="676339" cy="314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31766" y="2711960"/>
            <a:ext cx="438191" cy="295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11876" y="3399102"/>
            <a:ext cx="876383" cy="314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22328" y="3399102"/>
            <a:ext cx="466769" cy="30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45812" y="4086243"/>
            <a:ext cx="866857" cy="362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36286" y="4773385"/>
            <a:ext cx="876383" cy="381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45812" y="5470070"/>
            <a:ext cx="866857" cy="381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0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2737539"/>
            <a:ext cx="5525027" cy="1095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2022-07-16T06:24:02Z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