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70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-27384"/>
            <a:ext cx="8640000" cy="4914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5013176"/>
            <a:ext cx="8640000" cy="1422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611560" y="5085184"/>
            <a:ext cx="8064896" cy="1359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95566"/>
            <a:ext cx="3858163" cy="8573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43" y="3081338"/>
            <a:ext cx="7341065" cy="6410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3717032"/>
            <a:ext cx="1765015" cy="614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9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607664" y="3148379"/>
            <a:ext cx="438191" cy="352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93045" y="3882320"/>
            <a:ext cx="257199" cy="295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06871" y="4597198"/>
            <a:ext cx="876383" cy="314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01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483386" y="1403907"/>
            <a:ext cx="438191" cy="295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31192" y="1461068"/>
            <a:ext cx="285777" cy="228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93221" y="1403907"/>
            <a:ext cx="628710" cy="304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12538" y="1470594"/>
            <a:ext cx="266725" cy="209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65040" y="1403907"/>
            <a:ext cx="685865" cy="304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93530" y="2432791"/>
            <a:ext cx="895435" cy="314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98579" y="2489952"/>
            <a:ext cx="285777" cy="228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16132" y="3471202"/>
            <a:ext cx="885909" cy="304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216441" y="3537889"/>
            <a:ext cx="276251" cy="209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797521" y="3471202"/>
            <a:ext cx="676339" cy="304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159065" y="5786191"/>
            <a:ext cx="1124057" cy="314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531237" y="5786191"/>
            <a:ext cx="1114531" cy="314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40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635581" y="2842862"/>
            <a:ext cx="323880" cy="304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1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941292" y="1366184"/>
            <a:ext cx="361984" cy="305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63938" y="3531645"/>
            <a:ext cx="323880" cy="305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620688"/>
            <a:ext cx="8640000" cy="5475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340768"/>
            <a:ext cx="1066800" cy="70485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3" y="2924944"/>
            <a:ext cx="3672409" cy="3024336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1158389"/>
            <a:ext cx="1584176" cy="901824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480" y="2924944"/>
            <a:ext cx="3672409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-72128"/>
            <a:ext cx="8640000" cy="3880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28" y="1484784"/>
            <a:ext cx="3672409" cy="302433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544" y="1340768"/>
            <a:ext cx="3672409" cy="3024336"/>
          </a:xfrm>
          <a:prstGeom prst="rect">
            <a:avLst/>
          </a:prstGeom>
        </p:spPr>
      </p:pic>
      <p:pic>
        <p:nvPicPr>
          <p:cNvPr id="14" name="img_16777215" descr="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544" y="3676204"/>
            <a:ext cx="8640000" cy="3181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505121"/>
            <a:ext cx="4614870" cy="203464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336" y="4524610"/>
            <a:ext cx="3672409" cy="192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5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8502" y="3461732"/>
            <a:ext cx="5505975" cy="1105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6</cp:revision>
  <dcterms:created xsi:type="dcterms:W3CDTF">2022-07-08T08:37:27Z</dcterms:created>
  <dcterms:modified xsi:type="dcterms:W3CDTF">2022-07-16T04:12:38Z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