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7750"/>
            <a:ext cx="7703896" cy="335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15616" y="1988840"/>
            <a:ext cx="6540242" cy="105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140968"/>
            <a:ext cx="7703896" cy="3459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115616" y="5255914"/>
            <a:ext cx="3960440" cy="117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41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44" y="4653751"/>
            <a:ext cx="8640000" cy="165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/>
        </p:nvSpPr>
        <p:spPr bwMode="white">
          <a:xfrm>
            <a:off x="831795" y="4653751"/>
            <a:ext cx="3771269" cy="179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3971925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203" y="2996952"/>
            <a:ext cx="5572125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64026" y="4484302"/>
            <a:ext cx="457243" cy="371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7576" y="4627340"/>
            <a:ext cx="457243" cy="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1137" y="5218564"/>
            <a:ext cx="895435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5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7775" y="1986278"/>
            <a:ext cx="1257420" cy="30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4632" y="2940255"/>
            <a:ext cx="1533671" cy="314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73728" y="2147436"/>
            <a:ext cx="1105005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3706" y="2147436"/>
            <a:ext cx="885909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4632" y="2862237"/>
            <a:ext cx="904961" cy="30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84136" y="2862237"/>
            <a:ext cx="895435" cy="30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3728" y="3567507"/>
            <a:ext cx="1095479" cy="30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12846" y="3567507"/>
            <a:ext cx="895435" cy="30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9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78513" y="2061265"/>
            <a:ext cx="676339" cy="30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6793" y="2766252"/>
            <a:ext cx="685865" cy="30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9847" y="3471239"/>
            <a:ext cx="1105005" cy="314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8943" y="4185753"/>
            <a:ext cx="885909" cy="30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1569206"/>
            <a:ext cx="8640000" cy="351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57065" y="1750245"/>
            <a:ext cx="895435" cy="314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4870" y="2464874"/>
            <a:ext cx="685865" cy="373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5775" y="3169976"/>
            <a:ext cx="904961" cy="314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5345" y="3884606"/>
            <a:ext cx="838280" cy="30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76205" y="4589707"/>
            <a:ext cx="895435" cy="30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2766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090" y="2727825"/>
            <a:ext cx="266725" cy="2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129428"/>
            <a:ext cx="8640000" cy="317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947637" y="4046153"/>
            <a:ext cx="276251" cy="21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947637" y="5707719"/>
            <a:ext cx="266725" cy="22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642827"/>
            <a:ext cx="7668357" cy="117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2022-07-16T04:47:24Z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