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5143500" type="screen16x9"/>
  <p:notesSz cx="6858000" cy="9144000"/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320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1"/>
            <a:ext cx="4032504" cy="339447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600"/>
            </a:lvl1pPr>
            <a:lvl2pPr marL="257175" indent="0">
              <a:buNone/>
              <a:defRPr sz="1400"/>
            </a:lvl2pPr>
            <a:lvl3pPr marL="514350" indent="0">
              <a:buNone/>
              <a:defRPr sz="1100"/>
            </a:lvl3pPr>
            <a:lvl4pPr marL="771525" indent="0">
              <a:buNone/>
              <a:defRPr sz="1000"/>
            </a:lvl4pPr>
            <a:lvl5pPr marL="1028700" indent="0">
              <a:buNone/>
              <a:defRPr sz="1000"/>
            </a:lvl5pPr>
            <a:lvl6pPr marL="1285875" indent="0">
              <a:buNone/>
              <a:defRPr sz="1000"/>
            </a:lvl6pPr>
            <a:lvl7pPr marL="1543050" indent="0">
              <a:buNone/>
              <a:defRPr sz="1000"/>
            </a:lvl7pPr>
            <a:lvl8pPr marL="1800225" indent="0">
              <a:buNone/>
              <a:defRPr sz="1000"/>
            </a:lvl8pPr>
            <a:lvl9pPr marL="20574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57175" indent="0">
              <a:buNone/>
              <a:defRPr sz="1000"/>
            </a:lvl2pPr>
            <a:lvl3pPr marL="514350" indent="0">
              <a:buNone/>
              <a:defRPr sz="900"/>
            </a:lvl3pPr>
            <a:lvl4pPr marL="771525" indent="0">
              <a:buNone/>
              <a:defRPr sz="800"/>
            </a:lvl4pPr>
            <a:lvl5pPr marL="1028700" indent="0">
              <a:buNone/>
              <a:defRPr sz="800"/>
            </a:lvl5pPr>
            <a:lvl6pPr marL="1285875" indent="0">
              <a:buNone/>
              <a:defRPr sz="800"/>
            </a:lvl6pPr>
            <a:lvl7pPr marL="1543050" indent="0">
              <a:buNone/>
              <a:defRPr sz="800"/>
            </a:lvl7pPr>
            <a:lvl8pPr marL="1800225" indent="0">
              <a:buNone/>
              <a:defRPr sz="800"/>
            </a:lvl8pPr>
            <a:lvl9pPr marL="20574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ctr">
              <a:defRPr sz="11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algn="r">
              <a:defRPr sz="11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647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53983" y="867247"/>
            <a:ext cx="499835" cy="18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17454" y="867247"/>
            <a:ext cx="506975" cy="18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5124" y="867247"/>
            <a:ext cx="1249586" cy="18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 flipV="1">
            <a:off x="5357818" y="1142987"/>
            <a:ext cx="2714644" cy="17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642910" y="1285866"/>
            <a:ext cx="1428759" cy="159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3000364" y="1214428"/>
            <a:ext cx="1571635" cy="167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8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261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2743" y="1785932"/>
            <a:ext cx="999669" cy="8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9091" y="1785932"/>
            <a:ext cx="1006810" cy="92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2496" y="1714494"/>
            <a:ext cx="1135339" cy="92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682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6479" y="3127933"/>
            <a:ext cx="485553" cy="20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1239" y="3127933"/>
            <a:ext cx="371306" cy="20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1868" y="3127933"/>
            <a:ext cx="371306" cy="20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064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9521" y="1824545"/>
            <a:ext cx="642644" cy="22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6975" y="2024596"/>
            <a:ext cx="2641983" cy="10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1306" y="1824545"/>
            <a:ext cx="1171041" cy="91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0859" y="1824545"/>
            <a:ext cx="1606611" cy="914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23504" y="2388975"/>
            <a:ext cx="449851" cy="171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577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74810" y="1991288"/>
            <a:ext cx="2427768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4810" y="2449484"/>
            <a:ext cx="1628033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4810" y="2907681"/>
            <a:ext cx="1756562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539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53686" y="1711266"/>
            <a:ext cx="2177851" cy="250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3851" y="2147593"/>
            <a:ext cx="3820165" cy="24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2600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6710" y="1774578"/>
            <a:ext cx="2684826" cy="24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3851" y="2203279"/>
            <a:ext cx="3184661" cy="24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67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8132" y="1339313"/>
            <a:ext cx="4184330" cy="243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0992" y="1768486"/>
            <a:ext cx="3941553" cy="243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5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53851" y="1759686"/>
            <a:ext cx="4070082" cy="249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3851" y="2195256"/>
            <a:ext cx="2927603" cy="24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3851" y="2623686"/>
            <a:ext cx="2527736" cy="249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81586" y="2623686"/>
            <a:ext cx="2170710" cy="249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181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9421" y="2219335"/>
            <a:ext cx="1942214" cy="1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8710" y="2219335"/>
            <a:ext cx="1399537" cy="186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9421" y="2627113"/>
            <a:ext cx="2113586" cy="2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50" y="1806575"/>
            <a:ext cx="53213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85734"/>
            <a:ext cx="8640000" cy="2115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56067" y="1207666"/>
            <a:ext cx="278479" cy="2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76265" y="1200519"/>
            <a:ext cx="535537" cy="23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0481" y="1629325"/>
            <a:ext cx="535537" cy="23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11770" y="1629325"/>
            <a:ext cx="278479" cy="23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49521" y="2079570"/>
            <a:ext cx="549818" cy="18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91406" y="2079571"/>
            <a:ext cx="164231" cy="178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61918" y="2079570"/>
            <a:ext cx="528396" cy="185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2500312"/>
            <a:ext cx="8640000" cy="2390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4284563" y="2600495"/>
            <a:ext cx="407008" cy="1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884033" y="2579027"/>
            <a:ext cx="285620" cy="24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1385522" y="3029854"/>
            <a:ext cx="171371" cy="1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1963902" y="4017380"/>
            <a:ext cx="271339" cy="186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7072330" y="4572014"/>
            <a:ext cx="214314" cy="142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23" name="任意多边形 22"/>
          <p:cNvSpPr/>
          <p:nvPr/>
        </p:nvSpPr>
        <p:spPr>
          <a:xfrm>
            <a:off x="4299546" y="4504820"/>
            <a:ext cx="231399" cy="205273"/>
          </a:xfrm>
          <a:custGeom>
            <a:avLst/>
            <a:gdLst>
              <a:gd name="connsiteX0" fmla="*/ 115700 w 231399"/>
              <a:gd name="connsiteY0" fmla="*/ 22393 h 205273"/>
              <a:gd name="connsiteX1" fmla="*/ 0 w 231399"/>
              <a:gd name="connsiteY1" fmla="*/ 82109 h 205273"/>
              <a:gd name="connsiteX2" fmla="*/ 18661 w 231399"/>
              <a:gd name="connsiteY2" fmla="*/ 145557 h 205273"/>
              <a:gd name="connsiteX3" fmla="*/ 160487 w 231399"/>
              <a:gd name="connsiteY3" fmla="*/ 205273 h 205273"/>
              <a:gd name="connsiteX4" fmla="*/ 231399 w 231399"/>
              <a:gd name="connsiteY4" fmla="*/ 119431 h 205273"/>
              <a:gd name="connsiteX5" fmla="*/ 186612 w 231399"/>
              <a:gd name="connsiteY5" fmla="*/ 0 h 205273"/>
              <a:gd name="connsiteX6" fmla="*/ 115700 w 231399"/>
              <a:gd name="connsiteY6" fmla="*/ 22393 h 20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399" h="205273">
                <a:moveTo>
                  <a:pt x="115700" y="22393"/>
                </a:moveTo>
                <a:lnTo>
                  <a:pt x="0" y="82109"/>
                </a:lnTo>
                <a:lnTo>
                  <a:pt x="18661" y="145557"/>
                </a:lnTo>
                <a:lnTo>
                  <a:pt x="160487" y="205273"/>
                </a:lnTo>
                <a:lnTo>
                  <a:pt x="231399" y="119431"/>
                </a:lnTo>
                <a:lnTo>
                  <a:pt x="186612" y="0"/>
                </a:lnTo>
                <a:lnTo>
                  <a:pt x="115700" y="223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4298950" y="4000510"/>
            <a:ext cx="273050" cy="228590"/>
          </a:xfrm>
          <a:custGeom>
            <a:avLst/>
            <a:gdLst>
              <a:gd name="connsiteX0" fmla="*/ 31750 w 273050"/>
              <a:gd name="connsiteY0" fmla="*/ 82550 h 215900"/>
              <a:gd name="connsiteX1" fmla="*/ 31750 w 273050"/>
              <a:gd name="connsiteY1" fmla="*/ 177800 h 215900"/>
              <a:gd name="connsiteX2" fmla="*/ 127000 w 273050"/>
              <a:gd name="connsiteY2" fmla="*/ 215900 h 215900"/>
              <a:gd name="connsiteX3" fmla="*/ 273050 w 273050"/>
              <a:gd name="connsiteY3" fmla="*/ 127000 h 215900"/>
              <a:gd name="connsiteX4" fmla="*/ 273050 w 273050"/>
              <a:gd name="connsiteY4" fmla="*/ 57150 h 215900"/>
              <a:gd name="connsiteX5" fmla="*/ 76200 w 273050"/>
              <a:gd name="connsiteY5" fmla="*/ 0 h 215900"/>
              <a:gd name="connsiteX6" fmla="*/ 0 w 273050"/>
              <a:gd name="connsiteY6" fmla="*/ 38100 h 215900"/>
              <a:gd name="connsiteX7" fmla="*/ 31750 w 273050"/>
              <a:gd name="connsiteY7" fmla="*/ 8255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050" h="215900">
                <a:moveTo>
                  <a:pt x="31750" y="82550"/>
                </a:moveTo>
                <a:lnTo>
                  <a:pt x="31750" y="177800"/>
                </a:lnTo>
                <a:lnTo>
                  <a:pt x="127000" y="215900"/>
                </a:lnTo>
                <a:lnTo>
                  <a:pt x="273050" y="127000"/>
                </a:lnTo>
                <a:lnTo>
                  <a:pt x="273050" y="57150"/>
                </a:lnTo>
                <a:lnTo>
                  <a:pt x="76200" y="0"/>
                </a:lnTo>
                <a:lnTo>
                  <a:pt x="0" y="38100"/>
                </a:lnTo>
                <a:lnTo>
                  <a:pt x="31750" y="82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7061200" y="3994150"/>
            <a:ext cx="266700" cy="228600"/>
          </a:xfrm>
          <a:custGeom>
            <a:avLst/>
            <a:gdLst>
              <a:gd name="connsiteX0" fmla="*/ 266700 w 266700"/>
              <a:gd name="connsiteY0" fmla="*/ 127000 h 228600"/>
              <a:gd name="connsiteX1" fmla="*/ 260350 w 266700"/>
              <a:gd name="connsiteY1" fmla="*/ 44450 h 228600"/>
              <a:gd name="connsiteX2" fmla="*/ 228600 w 266700"/>
              <a:gd name="connsiteY2" fmla="*/ 0 h 228600"/>
              <a:gd name="connsiteX3" fmla="*/ 25400 w 266700"/>
              <a:gd name="connsiteY3" fmla="*/ 88900 h 228600"/>
              <a:gd name="connsiteX4" fmla="*/ 0 w 266700"/>
              <a:gd name="connsiteY4" fmla="*/ 114300 h 228600"/>
              <a:gd name="connsiteX5" fmla="*/ 114300 w 266700"/>
              <a:gd name="connsiteY5" fmla="*/ 228600 h 228600"/>
              <a:gd name="connsiteX6" fmla="*/ 215900 w 266700"/>
              <a:gd name="connsiteY6" fmla="*/ 222250 h 228600"/>
              <a:gd name="connsiteX7" fmla="*/ 247650 w 266700"/>
              <a:gd name="connsiteY7" fmla="*/ 203200 h 228600"/>
              <a:gd name="connsiteX8" fmla="*/ 266700 w 266700"/>
              <a:gd name="connsiteY8" fmla="*/ 1270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700" h="228600">
                <a:moveTo>
                  <a:pt x="266700" y="127000"/>
                </a:moveTo>
                <a:lnTo>
                  <a:pt x="260350" y="44450"/>
                </a:lnTo>
                <a:lnTo>
                  <a:pt x="228600" y="0"/>
                </a:lnTo>
                <a:lnTo>
                  <a:pt x="25400" y="88900"/>
                </a:lnTo>
                <a:lnTo>
                  <a:pt x="0" y="114300"/>
                </a:lnTo>
                <a:lnTo>
                  <a:pt x="114300" y="228600"/>
                </a:lnTo>
                <a:lnTo>
                  <a:pt x="215900" y="222250"/>
                </a:lnTo>
                <a:lnTo>
                  <a:pt x="247650" y="203200"/>
                </a:lnTo>
                <a:lnTo>
                  <a:pt x="26670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498600" y="4540250"/>
            <a:ext cx="247650" cy="196850"/>
          </a:xfrm>
          <a:custGeom>
            <a:avLst/>
            <a:gdLst>
              <a:gd name="connsiteX0" fmla="*/ 0 w 247650"/>
              <a:gd name="connsiteY0" fmla="*/ 6350 h 196850"/>
              <a:gd name="connsiteX1" fmla="*/ 31750 w 247650"/>
              <a:gd name="connsiteY1" fmla="*/ 196850 h 196850"/>
              <a:gd name="connsiteX2" fmla="*/ 247650 w 247650"/>
              <a:gd name="connsiteY2" fmla="*/ 152400 h 196850"/>
              <a:gd name="connsiteX3" fmla="*/ 247650 w 247650"/>
              <a:gd name="connsiteY3" fmla="*/ 44450 h 196850"/>
              <a:gd name="connsiteX4" fmla="*/ 50800 w 247650"/>
              <a:gd name="connsiteY4" fmla="*/ 0 h 196850"/>
              <a:gd name="connsiteX5" fmla="*/ 0 w 247650"/>
              <a:gd name="connsiteY5" fmla="*/ 63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50" h="196850">
                <a:moveTo>
                  <a:pt x="0" y="6350"/>
                </a:moveTo>
                <a:lnTo>
                  <a:pt x="31750" y="196850"/>
                </a:lnTo>
                <a:lnTo>
                  <a:pt x="247650" y="152400"/>
                </a:lnTo>
                <a:lnTo>
                  <a:pt x="247650" y="44450"/>
                </a:lnTo>
                <a:lnTo>
                  <a:pt x="50800" y="0"/>
                </a:lnTo>
                <a:lnTo>
                  <a:pt x="0" y="6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67804"/>
            <a:ext cx="8640000" cy="2793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90712" y="224971"/>
            <a:ext cx="164231" cy="17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1803" y="739342"/>
            <a:ext cx="171371" cy="18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0877" y="1210849"/>
            <a:ext cx="178512" cy="18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3109" y="1210849"/>
            <a:ext cx="171371" cy="18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64068" y="1639490"/>
            <a:ext cx="164231" cy="17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70580" y="1639490"/>
            <a:ext cx="121388" cy="17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4084" y="2496775"/>
            <a:ext cx="278479" cy="17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829685"/>
            <a:ext cx="8640000" cy="217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4969952" y="2929663"/>
            <a:ext cx="292760" cy="18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7547671" y="2929663"/>
            <a:ext cx="421289" cy="18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4634348" y="3379565"/>
            <a:ext cx="478413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1056959" y="3808043"/>
            <a:ext cx="371306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2777819" y="3808043"/>
            <a:ext cx="478413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1235472" y="4679284"/>
            <a:ext cx="278479" cy="23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644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23075" y="1338932"/>
            <a:ext cx="249917" cy="235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8777" y="1796386"/>
            <a:ext cx="214214" cy="17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58777" y="2239545"/>
            <a:ext cx="214214" cy="17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58777" y="2682704"/>
            <a:ext cx="214214" cy="17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58777" y="3118715"/>
            <a:ext cx="214214" cy="17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57172"/>
            <a:ext cx="8640000" cy="214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20596" y="893310"/>
            <a:ext cx="192793" cy="193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835" y="900460"/>
            <a:ext cx="221355" cy="1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5389" y="1779728"/>
            <a:ext cx="221355" cy="1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70" y="2570504"/>
            <a:ext cx="8640000" cy="2191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152728" y="3143254"/>
            <a:ext cx="275999" cy="207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500826" y="3983207"/>
            <a:ext cx="457122" cy="30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1347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88165" y="1419167"/>
            <a:ext cx="221355" cy="18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1"/>
            <a:ext cx="8640000" cy="1762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9421" y="1834324"/>
            <a:ext cx="171371" cy="18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1571" y="1834324"/>
            <a:ext cx="171371" cy="18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8066" y="1834324"/>
            <a:ext cx="171371" cy="18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44562" y="1834324"/>
            <a:ext cx="171371" cy="18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9421" y="2271274"/>
            <a:ext cx="292760" cy="18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10215" y="2271274"/>
            <a:ext cx="278479" cy="18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09455" y="2271274"/>
            <a:ext cx="292760" cy="18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44562" y="2271274"/>
            <a:ext cx="292760" cy="18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10000"/>
            <a:ext cx="8640000" cy="2656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5305" y="1395556"/>
            <a:ext cx="499835" cy="18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3057" y="1395556"/>
            <a:ext cx="499835" cy="18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7868" y="1395556"/>
            <a:ext cx="1135339" cy="18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9835" y="1643056"/>
            <a:ext cx="1085355" cy="13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643571" y="1785932"/>
            <a:ext cx="2643868" cy="1571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3214678" y="1785932"/>
            <a:ext cx="1571636" cy="17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24" grpId="0" animBg="1"/>
      <p:bldP spid="2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全屏显示(16:9)</PresentationFormat>
  <Paragraphs>0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10</cp:revision>
  <dcterms:created xsi:type="dcterms:W3CDTF">2022-07-08T08:37:27Z</dcterms:created>
  <dcterms:modified xsi:type="dcterms:W3CDTF">2022-07-18T15:14:00Z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