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80" r:id="rId16"/>
    <p:sldId id="282" r:id="rId17"/>
    <p:sldId id="283" r:id="rId18"/>
    <p:sldId id="284" r:id="rId19"/>
    <p:sldId id="285" r:id="rId20"/>
    <p:sldId id="286" r:id="rId21"/>
  </p:sldIdLst>
  <p:sldSz cx="9144000" cy="5143500" type="screen16x9"/>
  <p:notesSz cx="6858000" cy="9144000"/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216" y="84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ctr"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r">
              <a:defRPr sz="11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586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5304" y="1285866"/>
            <a:ext cx="867869" cy="35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7322" y="1204496"/>
            <a:ext cx="826182" cy="438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6405" y="1195731"/>
            <a:ext cx="1224323" cy="509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143636" y="1785932"/>
            <a:ext cx="1571636" cy="1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85786" y="1785932"/>
            <a:ext cx="1571636" cy="106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357554" y="1785932"/>
            <a:ext cx="1571636" cy="1603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 animBg="1"/>
      <p:bldP spid="20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1661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9884" y="1805695"/>
            <a:ext cx="1135339" cy="98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9041" y="1805695"/>
            <a:ext cx="1271008" cy="1051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6727" y="1805695"/>
            <a:ext cx="1142479" cy="1051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42" y="357172"/>
            <a:ext cx="8640000" cy="2482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143254"/>
            <a:ext cx="8640000" cy="1957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332264" y="3750372"/>
            <a:ext cx="1392396" cy="117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217025" y="3750372"/>
            <a:ext cx="2049322" cy="117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909653" y="4443200"/>
            <a:ext cx="521256" cy="192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3046314" y="4571767"/>
            <a:ext cx="407008" cy="199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12" name="矩形 11"/>
          <p:cNvSpPr/>
          <p:nvPr/>
        </p:nvSpPr>
        <p:spPr>
          <a:xfrm rot="18779300">
            <a:off x="4604837" y="1728814"/>
            <a:ext cx="268493" cy="545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1806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57172"/>
            <a:ext cx="8640000" cy="858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2792" y="1251170"/>
            <a:ext cx="8640000" cy="260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6509849" y="1501105"/>
            <a:ext cx="414149" cy="19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824362" y="1950988"/>
            <a:ext cx="307041" cy="19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5060329" y="2000246"/>
            <a:ext cx="307041" cy="28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267735" y="2143122"/>
            <a:ext cx="299900" cy="28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6509849" y="1722476"/>
            <a:ext cx="456992" cy="179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3525122" y="2686511"/>
            <a:ext cx="307041" cy="19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5738676" y="2158076"/>
            <a:ext cx="464132" cy="136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4203468" y="2457998"/>
            <a:ext cx="511407" cy="111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4974643" y="2308036"/>
            <a:ext cx="456992" cy="126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5" name="Rectangle 13"/>
          <p:cNvSpPr/>
          <p:nvPr/>
        </p:nvSpPr>
        <p:spPr bwMode="white">
          <a:xfrm>
            <a:off x="2746809" y="2986432"/>
            <a:ext cx="299900" cy="18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6" name="Rectangle 14"/>
          <p:cNvSpPr/>
          <p:nvPr/>
        </p:nvSpPr>
        <p:spPr bwMode="white">
          <a:xfrm>
            <a:off x="3439436" y="2893599"/>
            <a:ext cx="456992" cy="678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7" name="Rectangle 15"/>
          <p:cNvSpPr/>
          <p:nvPr/>
        </p:nvSpPr>
        <p:spPr bwMode="white">
          <a:xfrm>
            <a:off x="2668263" y="3193520"/>
            <a:ext cx="456992" cy="378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8" name="img_16777215" descr="1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156" y="3909635"/>
            <a:ext cx="8640000" cy="876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4"/>
          <p:cNvSpPr/>
          <p:nvPr/>
        </p:nvSpPr>
        <p:spPr bwMode="white">
          <a:xfrm>
            <a:off x="2067735" y="4082099"/>
            <a:ext cx="292760" cy="18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3767173" y="4082099"/>
            <a:ext cx="164231" cy="18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6673355" y="4089285"/>
            <a:ext cx="121388" cy="17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24"/>
            <a:ext cx="8640000" cy="2231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1420" y="3085949"/>
            <a:ext cx="8640000" cy="890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矩形 6"/>
          <p:cNvSpPr/>
          <p:nvPr/>
        </p:nvSpPr>
        <p:spPr>
          <a:xfrm>
            <a:off x="2214546" y="3071816"/>
            <a:ext cx="278608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810001"/>
            <a:ext cx="8640000" cy="1681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99571" y="1739992"/>
            <a:ext cx="4198611" cy="67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593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60827" y="1710236"/>
            <a:ext cx="2677685" cy="671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480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53851" y="2154013"/>
            <a:ext cx="4962644" cy="110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187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89421" y="2268549"/>
            <a:ext cx="2934743" cy="672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1676400"/>
            <a:ext cx="52641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810001"/>
            <a:ext cx="8640000" cy="1645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33686" y="1346417"/>
            <a:ext cx="1299570" cy="185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8249" y="1725485"/>
            <a:ext cx="3334611" cy="243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47605" y="1746942"/>
            <a:ext cx="792595" cy="185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6017" y="2154620"/>
            <a:ext cx="285620" cy="185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504" y="2705178"/>
            <a:ext cx="8640000" cy="1509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1863636" y="3356257"/>
            <a:ext cx="278479" cy="18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11" name="任意多边形 10"/>
          <p:cNvSpPr/>
          <p:nvPr/>
        </p:nvSpPr>
        <p:spPr>
          <a:xfrm>
            <a:off x="5624824" y="3395272"/>
            <a:ext cx="224853" cy="112426"/>
          </a:xfrm>
          <a:custGeom>
            <a:avLst/>
            <a:gdLst>
              <a:gd name="connsiteX0" fmla="*/ 0 w 224853"/>
              <a:gd name="connsiteY0" fmla="*/ 7495 h 112426"/>
              <a:gd name="connsiteX1" fmla="*/ 0 w 224853"/>
              <a:gd name="connsiteY1" fmla="*/ 104931 h 112426"/>
              <a:gd name="connsiteX2" fmla="*/ 224853 w 224853"/>
              <a:gd name="connsiteY2" fmla="*/ 112426 h 112426"/>
              <a:gd name="connsiteX3" fmla="*/ 217358 w 224853"/>
              <a:gd name="connsiteY3" fmla="*/ 0 h 112426"/>
              <a:gd name="connsiteX4" fmla="*/ 0 w 224853"/>
              <a:gd name="connsiteY4" fmla="*/ 7495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853" h="112426">
                <a:moveTo>
                  <a:pt x="0" y="7495"/>
                </a:moveTo>
                <a:lnTo>
                  <a:pt x="0" y="104931"/>
                </a:lnTo>
                <a:lnTo>
                  <a:pt x="224853" y="112426"/>
                </a:lnTo>
                <a:lnTo>
                  <a:pt x="217358" y="0"/>
                </a:lnTo>
                <a:lnTo>
                  <a:pt x="0" y="74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982214" y="3829987"/>
            <a:ext cx="269823" cy="217357"/>
          </a:xfrm>
          <a:custGeom>
            <a:avLst/>
            <a:gdLst>
              <a:gd name="connsiteX0" fmla="*/ 164892 w 269823"/>
              <a:gd name="connsiteY0" fmla="*/ 0 h 217357"/>
              <a:gd name="connsiteX1" fmla="*/ 0 w 269823"/>
              <a:gd name="connsiteY1" fmla="*/ 112426 h 217357"/>
              <a:gd name="connsiteX2" fmla="*/ 209863 w 269823"/>
              <a:gd name="connsiteY2" fmla="*/ 217357 h 217357"/>
              <a:gd name="connsiteX3" fmla="*/ 269823 w 269823"/>
              <a:gd name="connsiteY3" fmla="*/ 194872 h 217357"/>
              <a:gd name="connsiteX4" fmla="*/ 269823 w 269823"/>
              <a:gd name="connsiteY4" fmla="*/ 14990 h 217357"/>
              <a:gd name="connsiteX5" fmla="*/ 164892 w 269823"/>
              <a:gd name="connsiteY5" fmla="*/ 0 h 21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23" h="217357">
                <a:moveTo>
                  <a:pt x="164892" y="0"/>
                </a:moveTo>
                <a:lnTo>
                  <a:pt x="0" y="112426"/>
                </a:lnTo>
                <a:lnTo>
                  <a:pt x="209863" y="217357"/>
                </a:lnTo>
                <a:lnTo>
                  <a:pt x="269823" y="194872"/>
                </a:lnTo>
                <a:lnTo>
                  <a:pt x="269823" y="14990"/>
                </a:lnTo>
                <a:lnTo>
                  <a:pt x="1648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5797211" y="3844977"/>
            <a:ext cx="239843" cy="194872"/>
          </a:xfrm>
          <a:custGeom>
            <a:avLst/>
            <a:gdLst>
              <a:gd name="connsiteX0" fmla="*/ 134912 w 239843"/>
              <a:gd name="connsiteY0" fmla="*/ 0 h 194872"/>
              <a:gd name="connsiteX1" fmla="*/ 0 w 239843"/>
              <a:gd name="connsiteY1" fmla="*/ 37475 h 194872"/>
              <a:gd name="connsiteX2" fmla="*/ 29981 w 239843"/>
              <a:gd name="connsiteY2" fmla="*/ 194872 h 194872"/>
              <a:gd name="connsiteX3" fmla="*/ 239843 w 239843"/>
              <a:gd name="connsiteY3" fmla="*/ 142407 h 194872"/>
              <a:gd name="connsiteX4" fmla="*/ 232348 w 239843"/>
              <a:gd name="connsiteY4" fmla="*/ 22485 h 194872"/>
              <a:gd name="connsiteX5" fmla="*/ 134912 w 239843"/>
              <a:gd name="connsiteY5" fmla="*/ 0 h 1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843" h="194872">
                <a:moveTo>
                  <a:pt x="134912" y="0"/>
                </a:moveTo>
                <a:lnTo>
                  <a:pt x="0" y="37475"/>
                </a:lnTo>
                <a:lnTo>
                  <a:pt x="29981" y="194872"/>
                </a:lnTo>
                <a:lnTo>
                  <a:pt x="239843" y="142407"/>
                </a:lnTo>
                <a:lnTo>
                  <a:pt x="232348" y="22485"/>
                </a:lnTo>
                <a:lnTo>
                  <a:pt x="1349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451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24959" y="895761"/>
            <a:ext cx="3584528" cy="2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0529" y="895761"/>
            <a:ext cx="421289" cy="2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96793" y="1303125"/>
            <a:ext cx="2841917" cy="2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4099" y="1689050"/>
            <a:ext cx="535537" cy="23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95438" y="1689050"/>
            <a:ext cx="542678" cy="23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10611" y="2096414"/>
            <a:ext cx="535537" cy="23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53719" y="2525219"/>
            <a:ext cx="121388" cy="178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17421" y="2518073"/>
            <a:ext cx="164231" cy="18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95405" y="2518073"/>
            <a:ext cx="171371" cy="18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428610"/>
            <a:ext cx="8640000" cy="2363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41324" y="500218"/>
            <a:ext cx="292760" cy="18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1273" y="901221"/>
            <a:ext cx="1442380" cy="18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1257" y="1710387"/>
            <a:ext cx="878281" cy="18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56430" y="1710387"/>
            <a:ext cx="806876" cy="18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41620" y="1710387"/>
            <a:ext cx="806876" cy="18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48232" y="1710387"/>
            <a:ext cx="785454" cy="18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33422" y="1710387"/>
            <a:ext cx="785454" cy="18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8332" y="2519553"/>
            <a:ext cx="171371" cy="18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3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2852773"/>
            <a:ext cx="8640000" cy="1695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4"/>
          <p:cNvSpPr/>
          <p:nvPr/>
        </p:nvSpPr>
        <p:spPr bwMode="white">
          <a:xfrm>
            <a:off x="1278249" y="3382026"/>
            <a:ext cx="171371" cy="185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3077654" y="3382026"/>
            <a:ext cx="399868" cy="185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1663836" y="4190210"/>
            <a:ext cx="164231" cy="178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74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51636" y="1447146"/>
            <a:ext cx="214214" cy="17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51636" y="1883842"/>
            <a:ext cx="214214" cy="17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51636" y="2320538"/>
            <a:ext cx="214214" cy="17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51636" y="2757234"/>
            <a:ext cx="214214" cy="17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15934" y="3222566"/>
            <a:ext cx="249917" cy="2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810000"/>
            <a:ext cx="8640000" cy="2209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98612" y="1417917"/>
            <a:ext cx="192793" cy="19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9240" y="1425070"/>
            <a:ext cx="178512" cy="185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26381" y="2297611"/>
            <a:ext cx="178512" cy="185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504" y="3124322"/>
            <a:ext cx="8640000" cy="1304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1663702" y="3705036"/>
            <a:ext cx="178512" cy="186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174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61058" y="1396595"/>
            <a:ext cx="185653" cy="1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4215" y="2262180"/>
            <a:ext cx="192793" cy="19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754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89421" y="1834025"/>
            <a:ext cx="171371" cy="18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8727" y="1841186"/>
            <a:ext cx="271339" cy="17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23801" y="1834025"/>
            <a:ext cx="528396" cy="18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94546" y="1841186"/>
            <a:ext cx="164231" cy="17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9421" y="2278008"/>
            <a:ext cx="171371" cy="17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74447" y="2278008"/>
            <a:ext cx="407008" cy="17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45190" y="2278008"/>
            <a:ext cx="171371" cy="17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87438" y="2278008"/>
            <a:ext cx="514115" cy="17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全屏显示(16:9)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Jiang</cp:lastModifiedBy>
  <cp:revision>11</cp:revision>
  <dcterms:created xsi:type="dcterms:W3CDTF">2022-07-08T08:37:27Z</dcterms:created>
  <dcterms:modified xsi:type="dcterms:W3CDTF">2022-07-19T14:45:45Z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