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2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41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5460" y="4381103"/>
            <a:ext cx="8640000" cy="1691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857356" y="4734610"/>
            <a:ext cx="4658169" cy="1289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24"/>
            <a:ext cx="8640000" cy="4576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4286256"/>
            <a:ext cx="8640000" cy="2429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5"/>
          <p:cNvSpPr/>
          <p:nvPr/>
        </p:nvSpPr>
        <p:spPr bwMode="white">
          <a:xfrm>
            <a:off x="428596" y="4572008"/>
            <a:ext cx="8215370" cy="2143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865308"/>
            <a:ext cx="42481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1175" y="2643182"/>
            <a:ext cx="558165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7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429388" y="5143512"/>
            <a:ext cx="845310" cy="475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28718"/>
            <a:ext cx="8640000" cy="3407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71670" y="2820348"/>
            <a:ext cx="678221" cy="434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248976"/>
            <a:ext cx="8640000" cy="3609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2200377" y="4537921"/>
            <a:ext cx="523925" cy="353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2143221" y="6304255"/>
            <a:ext cx="533450" cy="343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0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02041" y="4287672"/>
            <a:ext cx="285777" cy="343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12317" y="4287672"/>
            <a:ext cx="295303" cy="343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09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93486" y="2257737"/>
            <a:ext cx="533450" cy="344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7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82812" y="3227015"/>
            <a:ext cx="3117683" cy="773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2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482945" y="3796592"/>
            <a:ext cx="6334729" cy="1305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41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5658" y="2903703"/>
            <a:ext cx="5105887" cy="1289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2022-07-19T11:25:04Z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