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7" r:id="rId7"/>
    <p:sldId id="269" r:id="rId8"/>
    <p:sldId id="271" r:id="rId9"/>
    <p:sldId id="273" r:id="rId10"/>
    <p:sldId id="274" r:id="rId11"/>
    <p:sldId id="276" r:id="rId12"/>
    <p:sldId id="277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2" autoAdjust="0"/>
    <p:restoredTop sz="94660"/>
  </p:normalViewPr>
  <p:slideViewPr>
    <p:cSldViewPr showGuides="1">
      <p:cViewPr varScale="1">
        <p:scale>
          <a:sx n="64" d="100"/>
          <a:sy n="64" d="100"/>
        </p:scale>
        <p:origin x="-6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0042"/>
            <a:ext cx="8640000" cy="2895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8640000" cy="1639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642910" y="3571876"/>
            <a:ext cx="7535096" cy="178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1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93089" y="1662260"/>
            <a:ext cx="3591267" cy="126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132" y="3676309"/>
            <a:ext cx="7113454" cy="1324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890708"/>
            <a:ext cx="56578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728" y="2714620"/>
            <a:ext cx="43878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8604"/>
            <a:ext cx="8640000" cy="3200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14752"/>
            <a:ext cx="8640000" cy="2921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016617" y="5881907"/>
            <a:ext cx="447717" cy="439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912714" y="5881907"/>
            <a:ext cx="447717" cy="439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51438"/>
            <a:ext cx="8640000" cy="1975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784" y="3124567"/>
            <a:ext cx="8640000" cy="2590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4247689" y="4443688"/>
            <a:ext cx="1038324" cy="458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14290"/>
            <a:ext cx="8640000" cy="2797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70046" y="2448288"/>
            <a:ext cx="390562" cy="324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2710595"/>
            <a:ext cx="8640000" cy="1995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7681773" y="4018869"/>
            <a:ext cx="447717" cy="448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6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4497495"/>
            <a:ext cx="8640000" cy="1923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7753982" y="5770223"/>
            <a:ext cx="381036" cy="32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08562"/>
            <a:ext cx="8640000" cy="1044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098" y="1996436"/>
            <a:ext cx="8640000" cy="3790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518938" y="2712434"/>
            <a:ext cx="114310" cy="255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804935" y="3122940"/>
            <a:ext cx="2210011" cy="215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3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330751" y="2714620"/>
            <a:ext cx="990694" cy="8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4238227"/>
            <a:ext cx="8640000" cy="1691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785235" y="5327412"/>
            <a:ext cx="990694" cy="449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52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098" y="2702083"/>
            <a:ext cx="8640000" cy="2941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175564" y="2902639"/>
            <a:ext cx="2610099" cy="255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423899" y="2902639"/>
            <a:ext cx="3067342" cy="255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9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2022-07-19T10:23:07Z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