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8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40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2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40189" y="1423235"/>
            <a:ext cx="2190959" cy="352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02968" y="2262254"/>
            <a:ext cx="2067122" cy="4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139411"/>
            <a:ext cx="2571995" cy="45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68590" y="4950930"/>
            <a:ext cx="2476736" cy="34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8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31722" y="2223766"/>
            <a:ext cx="457243" cy="419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4710" y="2233297"/>
            <a:ext cx="2591047" cy="352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54588" y="3119716"/>
            <a:ext cx="743020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02879" y="3119716"/>
            <a:ext cx="971642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01997" y="3996603"/>
            <a:ext cx="285777" cy="343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903408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534" y="2714620"/>
            <a:ext cx="608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728"/>
            <a:ext cx="8640000" cy="3640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208017" y="2467865"/>
            <a:ext cx="962116" cy="457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6396" y="3277828"/>
            <a:ext cx="962116" cy="44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16837" y="3268299"/>
            <a:ext cx="990694" cy="46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4996" y="3277828"/>
            <a:ext cx="495347" cy="447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991730"/>
            <a:ext cx="8640000" cy="2357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4804948" y="4163551"/>
            <a:ext cx="1486041" cy="429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728300" y="4994022"/>
            <a:ext cx="504873" cy="35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109116" y="5805402"/>
            <a:ext cx="743020" cy="353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2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45503" y="1309011"/>
            <a:ext cx="514399" cy="438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9373" y="2110553"/>
            <a:ext cx="495347" cy="458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1766" y="2158264"/>
            <a:ext cx="190518" cy="33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8513" y="2959806"/>
            <a:ext cx="285777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84136" y="2959806"/>
            <a:ext cx="285777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74037" y="3742263"/>
            <a:ext cx="990694" cy="438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775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346" y="1491720"/>
            <a:ext cx="8640000" cy="4793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1928136" y="2968720"/>
            <a:ext cx="400088" cy="1388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480639" y="2987778"/>
            <a:ext cx="400088" cy="1369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023616" y="2968720"/>
            <a:ext cx="409614" cy="1388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4128621" y="2968720"/>
            <a:ext cx="409614" cy="1388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5233627" y="2968720"/>
            <a:ext cx="409614" cy="1388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/>
          <p:cNvSpPr/>
          <p:nvPr/>
        </p:nvSpPr>
        <p:spPr bwMode="white">
          <a:xfrm>
            <a:off x="6338632" y="3235533"/>
            <a:ext cx="400088" cy="907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6900661" y="3071810"/>
            <a:ext cx="390562" cy="107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1"/>
          <p:cNvSpPr/>
          <p:nvPr/>
        </p:nvSpPr>
        <p:spPr bwMode="white">
          <a:xfrm>
            <a:off x="7434112" y="3214686"/>
            <a:ext cx="409614" cy="85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26"/>
          <p:cNvSpPr/>
          <p:nvPr/>
        </p:nvSpPr>
        <p:spPr bwMode="white">
          <a:xfrm>
            <a:off x="4681124" y="2928934"/>
            <a:ext cx="400088" cy="1402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8"/>
          <p:cNvSpPr/>
          <p:nvPr/>
        </p:nvSpPr>
        <p:spPr bwMode="white">
          <a:xfrm>
            <a:off x="7996140" y="4741121"/>
            <a:ext cx="400088" cy="1116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9"/>
          <p:cNvSpPr/>
          <p:nvPr/>
        </p:nvSpPr>
        <p:spPr bwMode="white">
          <a:xfrm>
            <a:off x="1928136" y="4643446"/>
            <a:ext cx="400088" cy="107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0"/>
          <p:cNvSpPr/>
          <p:nvPr/>
        </p:nvSpPr>
        <p:spPr bwMode="white">
          <a:xfrm>
            <a:off x="2480639" y="4714885"/>
            <a:ext cx="400088" cy="107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31"/>
          <p:cNvSpPr/>
          <p:nvPr/>
        </p:nvSpPr>
        <p:spPr bwMode="white">
          <a:xfrm>
            <a:off x="3023616" y="4845940"/>
            <a:ext cx="409614" cy="940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32"/>
          <p:cNvSpPr/>
          <p:nvPr/>
        </p:nvSpPr>
        <p:spPr bwMode="white">
          <a:xfrm>
            <a:off x="3571868" y="4929198"/>
            <a:ext cx="409614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34"/>
          <p:cNvSpPr/>
          <p:nvPr/>
        </p:nvSpPr>
        <p:spPr bwMode="white">
          <a:xfrm>
            <a:off x="4714876" y="4786322"/>
            <a:ext cx="409614" cy="107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35"/>
          <p:cNvSpPr/>
          <p:nvPr/>
        </p:nvSpPr>
        <p:spPr bwMode="white">
          <a:xfrm>
            <a:off x="5214942" y="4786322"/>
            <a:ext cx="400088" cy="107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36"/>
          <p:cNvSpPr/>
          <p:nvPr/>
        </p:nvSpPr>
        <p:spPr bwMode="white">
          <a:xfrm>
            <a:off x="5786446" y="5072074"/>
            <a:ext cx="400088" cy="628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37"/>
          <p:cNvSpPr/>
          <p:nvPr/>
        </p:nvSpPr>
        <p:spPr bwMode="white">
          <a:xfrm>
            <a:off x="6357950" y="5072074"/>
            <a:ext cx="390562" cy="4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38"/>
          <p:cNvSpPr/>
          <p:nvPr/>
        </p:nvSpPr>
        <p:spPr bwMode="white">
          <a:xfrm>
            <a:off x="6858016" y="5103224"/>
            <a:ext cx="409614" cy="68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2" name="Rectangle 45"/>
          <p:cNvSpPr/>
          <p:nvPr/>
        </p:nvSpPr>
        <p:spPr bwMode="white">
          <a:xfrm>
            <a:off x="4143372" y="4786322"/>
            <a:ext cx="390562" cy="905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5" name="Rectangle 38"/>
          <p:cNvSpPr/>
          <p:nvPr/>
        </p:nvSpPr>
        <p:spPr bwMode="white">
          <a:xfrm>
            <a:off x="7429520" y="4929198"/>
            <a:ext cx="409614" cy="683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8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2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1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35713" y="1864185"/>
            <a:ext cx="514399" cy="353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9934"/>
            <a:ext cx="8640000" cy="4115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78513" y="2399634"/>
            <a:ext cx="2467210" cy="4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7146" y="2399634"/>
            <a:ext cx="2476736" cy="4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68987" y="4019263"/>
            <a:ext cx="3953252" cy="457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3662" y="4028790"/>
            <a:ext cx="514399" cy="447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766376"/>
            <a:ext cx="8640000" cy="1520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2952924" y="5703319"/>
            <a:ext cx="5448820" cy="458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8893"/>
            <a:ext cx="8640000" cy="263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21358" y="2302126"/>
            <a:ext cx="2486262" cy="353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2985083"/>
            <a:ext cx="8640000" cy="3587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918818" y="4139470"/>
            <a:ext cx="2962557" cy="361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947396" y="5894903"/>
            <a:ext cx="2686306" cy="343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35581" y="3957544"/>
            <a:ext cx="4143770" cy="457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