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00" autoAdjust="0"/>
    <p:restoredTop sz="94660"/>
  </p:normalViewPr>
  <p:slideViewPr>
    <p:cSldViewPr showGuides="1">
      <p:cViewPr varScale="1">
        <p:scale>
          <a:sx n="64" d="100"/>
          <a:sy n="64" d="100"/>
        </p:scale>
        <p:origin x="-532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34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445724" y="2661469"/>
            <a:ext cx="714443" cy="314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02835" y="3518892"/>
            <a:ext cx="1019272" cy="352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12361" y="4423950"/>
            <a:ext cx="943065" cy="342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12361" y="5319481"/>
            <a:ext cx="1009746" cy="342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52050"/>
            <a:ext cx="8640000" cy="33770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007532" y="3685029"/>
            <a:ext cx="2229062" cy="410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148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340718" y="2357430"/>
            <a:ext cx="2257640" cy="714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50244" y="4357694"/>
            <a:ext cx="2229062" cy="664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301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417367" y="4236769"/>
            <a:ext cx="1447938" cy="343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16837" y="4643446"/>
            <a:ext cx="1457464" cy="442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075" y="1974846"/>
            <a:ext cx="565785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1010" y="2786058"/>
            <a:ext cx="62357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086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683431" y="4457481"/>
            <a:ext cx="790650" cy="353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92957" y="5344785"/>
            <a:ext cx="714443" cy="343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849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21358" y="1423721"/>
            <a:ext cx="495347" cy="343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21358" y="2311669"/>
            <a:ext cx="990694" cy="353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92780" y="3199616"/>
            <a:ext cx="542976" cy="353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07091" y="4097111"/>
            <a:ext cx="790650" cy="343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90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3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3015036"/>
            <a:ext cx="8640000" cy="2771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1785993" y="5041038"/>
            <a:ext cx="4048511" cy="439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746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63805" y="3886419"/>
            <a:ext cx="3095920" cy="439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676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01909" y="3960857"/>
            <a:ext cx="3553164" cy="438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335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92383" y="3059054"/>
            <a:ext cx="3095920" cy="439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28670"/>
            <a:ext cx="8640000" cy="3382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img_16777215" descr="8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1288" y="4254784"/>
            <a:ext cx="8640000" cy="18089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6</cp:revision>
  <dcterms:created xsi:type="dcterms:W3CDTF">2022-07-08T08:37:27Z</dcterms:created>
  <dcterms:modified xsi:type="dcterms:W3CDTF">2022-07-19T09:34:15Z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