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9" r:id="rId8"/>
    <p:sldId id="271" r:id="rId9"/>
    <p:sldId id="272" r:id="rId10"/>
    <p:sldId id="275" r:id="rId11"/>
    <p:sldId id="276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8" autoAdjust="0"/>
    <p:restoredTop sz="94660"/>
  </p:normalViewPr>
  <p:slideViewPr>
    <p:cSldViewPr showGuides="1">
      <p:cViewPr varScale="1">
        <p:scale>
          <a:sx n="64" d="100"/>
          <a:sy n="64" d="100"/>
        </p:scale>
        <p:origin x="-5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813" y="5054630"/>
            <a:ext cx="7832591" cy="144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60584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496"/>
            <a:ext cx="4711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8793"/>
            <a:ext cx="8640000" cy="203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285992"/>
            <a:ext cx="8640000" cy="415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110095" y="3372947"/>
            <a:ext cx="276251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062906" y="3372947"/>
            <a:ext cx="295303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063347" y="3372947"/>
            <a:ext cx="285777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033667" y="5022449"/>
            <a:ext cx="1000220" cy="4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2005089" y="5871037"/>
            <a:ext cx="1524145" cy="46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785794"/>
            <a:ext cx="8640000" cy="173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1118" y="1110345"/>
            <a:ext cx="1247894" cy="41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7876" y="1959908"/>
            <a:ext cx="276251" cy="34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563290"/>
            <a:ext cx="8640000" cy="3360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567071" y="4539705"/>
            <a:ext cx="495347" cy="3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481118" y="5389469"/>
            <a:ext cx="2705358" cy="3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857232"/>
            <a:ext cx="8640000" cy="3521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96890" y="2097745"/>
            <a:ext cx="381036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96890" y="3786751"/>
            <a:ext cx="390562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04" y="4270519"/>
            <a:ext cx="8640000" cy="172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689581" y="5341858"/>
            <a:ext cx="447717" cy="449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4050"/>
            <a:ext cx="8640000" cy="894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07010"/>
            <a:ext cx="8640000" cy="408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168811" y="2724052"/>
            <a:ext cx="542976" cy="35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921799" y="2724052"/>
            <a:ext cx="276251" cy="34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417367" y="2724052"/>
            <a:ext cx="542976" cy="35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492471" y="3764324"/>
            <a:ext cx="314355" cy="34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645768" y="3754780"/>
            <a:ext cx="295303" cy="35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198491" y="3764324"/>
            <a:ext cx="457243" cy="33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44665" y="4852316"/>
            <a:ext cx="426873" cy="5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2071670" y="4842772"/>
            <a:ext cx="487703" cy="51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5756274"/>
            <a:ext cx="8640000" cy="744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1251834" y="5956732"/>
            <a:ext cx="2495788" cy="35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5671856" y="5956732"/>
            <a:ext cx="1924233" cy="35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1000108"/>
            <a:ext cx="8640000" cy="328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8383" y="1334321"/>
            <a:ext cx="276251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0258" y="1334321"/>
            <a:ext cx="285777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6" y="1964552"/>
            <a:ext cx="285777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3146" y="1964552"/>
            <a:ext cx="276251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6730" y="1974101"/>
            <a:ext cx="666813" cy="35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109" y="2585234"/>
            <a:ext cx="285777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76509" y="2585234"/>
            <a:ext cx="276251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19618" y="2575685"/>
            <a:ext cx="619184" cy="35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27998" y="3215465"/>
            <a:ext cx="276251" cy="33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09872" y="3215465"/>
            <a:ext cx="285777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72077" y="3225014"/>
            <a:ext cx="285777" cy="35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42573" y="3845696"/>
            <a:ext cx="276251" cy="3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62551" y="3845696"/>
            <a:ext cx="295303" cy="35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4558662"/>
            <a:ext cx="8640000" cy="114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4"/>
          <p:cNvSpPr/>
          <p:nvPr/>
        </p:nvSpPr>
        <p:spPr bwMode="white">
          <a:xfrm>
            <a:off x="1147049" y="4969992"/>
            <a:ext cx="2772039" cy="33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5195561" y="4969992"/>
            <a:ext cx="2762513" cy="34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21270" y="3443408"/>
            <a:ext cx="285777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8304" y="3443408"/>
            <a:ext cx="276251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8006" y="3443408"/>
            <a:ext cx="295303" cy="35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42900"/>
            <a:ext cx="8640000" cy="1798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84" y="1664664"/>
            <a:ext cx="8640000" cy="344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84" y="5143512"/>
            <a:ext cx="8640000" cy="170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3643306" y="5286389"/>
            <a:ext cx="642485" cy="50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643306" y="6143644"/>
            <a:ext cx="714379" cy="4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