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7" r:id="rId8"/>
    <p:sldId id="268" r:id="rId9"/>
    <p:sldId id="270" r:id="rId10"/>
    <p:sldId id="271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0" autoAdjust="0"/>
    <p:restoredTop sz="94660"/>
  </p:normalViewPr>
  <p:slideViewPr>
    <p:cSldViewPr showGuides="1">
      <p:cViewPr varScale="1">
        <p:scale>
          <a:sx n="64" d="100"/>
          <a:sy n="64" d="100"/>
        </p:scale>
        <p:origin x="-6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309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386" y="3277670"/>
            <a:ext cx="8640000" cy="3207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14282" y="3468620"/>
            <a:ext cx="7792194" cy="288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7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442192"/>
            <a:ext cx="7725512" cy="2888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071678"/>
            <a:ext cx="5048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80" y="2786058"/>
            <a:ext cx="8191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785794"/>
            <a:ext cx="8640000" cy="205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536" y="2796394"/>
            <a:ext cx="8640000" cy="3490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981158" y="4026520"/>
            <a:ext cx="2495788" cy="40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657278" y="4913355"/>
            <a:ext cx="1971863" cy="410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591037" y="5809726"/>
            <a:ext cx="1238368" cy="400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1480"/>
            <a:ext cx="8640000" cy="284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64202" y="1869324"/>
            <a:ext cx="504873" cy="3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5316" y="2766363"/>
            <a:ext cx="771598" cy="34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69892"/>
            <a:ext cx="8640000" cy="2693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350244" y="3608709"/>
            <a:ext cx="276251" cy="343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712229" y="4506662"/>
            <a:ext cx="190518" cy="33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12" y="500042"/>
            <a:ext cx="8640000" cy="296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92392" y="1100208"/>
            <a:ext cx="3312629" cy="1463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908" y="1347896"/>
            <a:ext cx="3143271" cy="100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1288" y="3811195"/>
            <a:ext cx="8640000" cy="2761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4"/>
          <p:cNvSpPr/>
          <p:nvPr/>
        </p:nvSpPr>
        <p:spPr bwMode="white">
          <a:xfrm>
            <a:off x="2742544" y="4218512"/>
            <a:ext cx="3115340" cy="1210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588613" y="2499851"/>
            <a:ext cx="276251" cy="32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28604"/>
            <a:ext cx="8640000" cy="3125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77104" y="2706166"/>
            <a:ext cx="3407888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876"/>
            <a:ext cx="8640000" cy="240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4381810" y="3571876"/>
            <a:ext cx="3333462" cy="642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3410167" y="4604107"/>
            <a:ext cx="762072" cy="39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6801391" y="5286388"/>
            <a:ext cx="1485385" cy="57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2022-07-19T08:25:23Z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