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1479" y="1375354"/>
            <a:ext cx="990694" cy="4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3842988"/>
            <a:ext cx="2438632" cy="7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7167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66" y="2857496"/>
            <a:ext cx="4464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3836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36639" y="2619293"/>
            <a:ext cx="542976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3497310"/>
            <a:ext cx="285777" cy="34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9472" y="3497310"/>
            <a:ext cx="523925" cy="34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026459"/>
            <a:ext cx="8640000" cy="268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4172240" y="5227788"/>
            <a:ext cx="495347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096694" y="5227788"/>
            <a:ext cx="466769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2228954" y="6104949"/>
            <a:ext cx="495347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4629484" y="6104949"/>
            <a:ext cx="542976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3402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5327" y="2591849"/>
            <a:ext cx="3229283" cy="6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3905" y="3206233"/>
            <a:ext cx="3438853" cy="672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14818"/>
            <a:ext cx="8640000" cy="191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064026" y="5458336"/>
            <a:ext cx="523925" cy="344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4"/>
            <a:ext cx="8640000" cy="171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1533514"/>
            <a:ext cx="8640000" cy="539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32726" y="3162814"/>
            <a:ext cx="6487144" cy="6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27985" y="4982677"/>
            <a:ext cx="6401411" cy="69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500042"/>
            <a:ext cx="8640000" cy="270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66189" y="2571745"/>
            <a:ext cx="7125380" cy="56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848455"/>
            <a:ext cx="8640000" cy="215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547846" y="5551173"/>
            <a:ext cx="5124939" cy="40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243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367358"/>
            <a:ext cx="8640000" cy="249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3118" y="3558203"/>
            <a:ext cx="7801719" cy="209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16970" y="4077616"/>
            <a:ext cx="1752767" cy="44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430"/>
            <a:ext cx="8640000" cy="310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544" y="3009483"/>
            <a:ext cx="8640000" cy="384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